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08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9A77-63B3-4AA2-BE9E-0469C289B228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4B69-BB5E-4A69-B32F-247407977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1008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9A77-63B3-4AA2-BE9E-0469C289B228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4B69-BB5E-4A69-B32F-247407977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383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9A77-63B3-4AA2-BE9E-0469C289B228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4B69-BB5E-4A69-B32F-247407977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5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9A77-63B3-4AA2-BE9E-0469C289B228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4B69-BB5E-4A69-B32F-247407977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61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9A77-63B3-4AA2-BE9E-0469C289B228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4B69-BB5E-4A69-B32F-247407977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675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9A77-63B3-4AA2-BE9E-0469C289B228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4B69-BB5E-4A69-B32F-247407977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260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9A77-63B3-4AA2-BE9E-0469C289B228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4B69-BB5E-4A69-B32F-247407977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639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9A77-63B3-4AA2-BE9E-0469C289B228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4B69-BB5E-4A69-B32F-247407977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218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9A77-63B3-4AA2-BE9E-0469C289B228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4B69-BB5E-4A69-B32F-247407977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86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9A77-63B3-4AA2-BE9E-0469C289B228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4B69-BB5E-4A69-B32F-247407977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86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9A77-63B3-4AA2-BE9E-0469C289B228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4B69-BB5E-4A69-B32F-247407977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083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C9A77-63B3-4AA2-BE9E-0469C289B228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54B69-BB5E-4A69-B32F-247407977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27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36000">
              <a:srgbClr val="00B050"/>
            </a:gs>
            <a:gs pos="21001">
              <a:srgbClr val="0819FB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 COSE CHE MI METTONO DI BUON UMORE!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632848" cy="2664296"/>
          </a:xfrm>
        </p:spPr>
        <p:txBody>
          <a:bodyPr/>
          <a:lstStyle/>
          <a:p>
            <a:pPr algn="l"/>
            <a:r>
              <a:rPr lang="it-IT" b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Durante questo periodo particolare che stiamo vivendo è molto importante fermarsi a riflettere e sperimentare cose nuove, ma soprattutto non annoiarsi! Queste sono le cose che mi fanno divertire e rendere di buon umore!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49080"/>
            <a:ext cx="3741540" cy="249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96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36000">
              <a:srgbClr val="00B050"/>
            </a:gs>
            <a:gs pos="21001">
              <a:srgbClr val="0819FB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2016224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200" b="1" dirty="0">
                <a:latin typeface="Aparajita" panose="020B0604020202020204" pitchFamily="34" charset="0"/>
                <a:cs typeface="Aparajita" panose="020B0604020202020204" pitchFamily="34" charset="0"/>
              </a:rPr>
              <a:t>Parlare con i miei amici e fare tante videochiamate, mi aiuta a liberare un po’ la mente; queste sono delle </a:t>
            </a:r>
            <a:r>
              <a:rPr lang="it-IT" sz="3200" b="1" dirty="0" err="1">
                <a:latin typeface="Aparajita" panose="020B0604020202020204" pitchFamily="34" charset="0"/>
                <a:cs typeface="Aparajita" panose="020B0604020202020204" pitchFamily="34" charset="0"/>
              </a:rPr>
              <a:t>app</a:t>
            </a:r>
            <a:r>
              <a:rPr lang="it-IT" sz="3200" b="1" dirty="0">
                <a:latin typeface="Aparajita" panose="020B0604020202020204" pitchFamily="34" charset="0"/>
                <a:cs typeface="Aparajita" panose="020B0604020202020204" pitchFamily="34" charset="0"/>
              </a:rPr>
              <a:t> per fare videochiamate!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6415728" cy="362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179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36000">
              <a:srgbClr val="00B050"/>
            </a:gs>
            <a:gs pos="21001">
              <a:srgbClr val="0819FB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728192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200" b="1" dirty="0">
                <a:latin typeface="Aparajita" panose="020B0604020202020204" pitchFamily="34" charset="0"/>
                <a:cs typeface="Aparajita" panose="020B0604020202020204" pitchFamily="34" charset="0"/>
              </a:rPr>
              <a:t>Giocare nel giardino con mia sorella e passare del tempo con la mia famiglia mi ha fatto riscoprire il legame che ho con loro!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 flipV="1">
            <a:off x="10260632" y="2204864"/>
            <a:ext cx="136104" cy="59804"/>
          </a:xfrm>
        </p:spPr>
        <p:txBody>
          <a:bodyPr>
            <a:normAutofit fontScale="25000" lnSpcReduction="20000"/>
          </a:bodyPr>
          <a:lstStyle/>
          <a:p>
            <a:r>
              <a:rPr lang="it-IT" dirty="0"/>
              <a:t>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03" y="1988840"/>
            <a:ext cx="350901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112"/>
            <a:ext cx="411512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91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36000">
              <a:srgbClr val="00B050"/>
            </a:gs>
            <a:gs pos="21001">
              <a:srgbClr val="0819FB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2002234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200" b="1" dirty="0">
                <a:latin typeface="Aparajita" panose="020B0604020202020204" pitchFamily="34" charset="0"/>
                <a:cs typeface="Aparajita" panose="020B0604020202020204" pitchFamily="34" charset="0"/>
              </a:rPr>
              <a:t>Passare il tempo sui social come ad esempio: </a:t>
            </a:r>
            <a:r>
              <a:rPr lang="it-IT" sz="3200" b="1" dirty="0" err="1">
                <a:latin typeface="Aparajita" panose="020B0604020202020204" pitchFamily="34" charset="0"/>
                <a:cs typeface="Aparajita" panose="020B0604020202020204" pitchFamily="34" charset="0"/>
              </a:rPr>
              <a:t>instagram</a:t>
            </a:r>
            <a:r>
              <a:rPr lang="it-IT" sz="3200" b="1" dirty="0">
                <a:latin typeface="Aparajita" panose="020B0604020202020204" pitchFamily="34" charset="0"/>
                <a:cs typeface="Aparajita" panose="020B0604020202020204" pitchFamily="34" charset="0"/>
              </a:rPr>
              <a:t>, </a:t>
            </a:r>
            <a:r>
              <a:rPr lang="it-IT" sz="3200" b="1" dirty="0" err="1">
                <a:latin typeface="Aparajita" panose="020B0604020202020204" pitchFamily="34" charset="0"/>
                <a:cs typeface="Aparajita" panose="020B0604020202020204" pitchFamily="34" charset="0"/>
              </a:rPr>
              <a:t>tik</a:t>
            </a:r>
            <a:r>
              <a:rPr lang="it-IT" sz="3200" b="1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3200" b="1" dirty="0" err="1">
                <a:latin typeface="Aparajita" panose="020B0604020202020204" pitchFamily="34" charset="0"/>
                <a:cs typeface="Aparajita" panose="020B0604020202020204" pitchFamily="34" charset="0"/>
              </a:rPr>
              <a:t>tok</a:t>
            </a:r>
            <a:r>
              <a:rPr lang="it-IT" sz="3200" b="1" dirty="0">
                <a:latin typeface="Aparajita" panose="020B0604020202020204" pitchFamily="34" charset="0"/>
                <a:cs typeface="Aparajita" panose="020B0604020202020204" pitchFamily="34" charset="0"/>
              </a:rPr>
              <a:t> e </a:t>
            </a:r>
            <a:r>
              <a:rPr lang="it-IT" sz="3200" b="1" dirty="0" err="1">
                <a:latin typeface="Aparajita" panose="020B0604020202020204" pitchFamily="34" charset="0"/>
                <a:cs typeface="Aparajita" panose="020B0604020202020204" pitchFamily="34" charset="0"/>
              </a:rPr>
              <a:t>youtube</a:t>
            </a:r>
            <a:r>
              <a:rPr lang="it-IT" sz="3200" b="1" dirty="0">
                <a:latin typeface="Aparajita" panose="020B0604020202020204" pitchFamily="34" charset="0"/>
                <a:cs typeface="Aparajita" panose="020B0604020202020204" pitchFamily="34" charset="0"/>
              </a:rPr>
              <a:t>. Oppure guardare film/serie tv comodamente sdraiata sul divano!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1560065" cy="138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0" y="2348880"/>
            <a:ext cx="1716211" cy="138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48880"/>
            <a:ext cx="2016224" cy="138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641" y="4077072"/>
            <a:ext cx="4348027" cy="244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691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36000">
              <a:srgbClr val="00B050"/>
            </a:gs>
            <a:gs pos="21001">
              <a:srgbClr val="0819FB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22311"/>
            <a:ext cx="8229600" cy="11430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1" dirty="0">
                <a:latin typeface="Aparajita" panose="020B0604020202020204" pitchFamily="34" charset="0"/>
                <a:cs typeface="Aparajita" panose="020B0604020202020204" pitchFamily="34" charset="0"/>
              </a:rPr>
              <a:t>Riordinare la stanza o mettere le cose al loro posto mi aiuta ad essere più precisa.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648525" cy="458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78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36000">
              <a:srgbClr val="00B050"/>
            </a:gs>
            <a:gs pos="21001">
              <a:srgbClr val="0819FB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>
            <a:normAutofit fontScale="9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1" dirty="0">
                <a:latin typeface="Aparajita" panose="020B0604020202020204" pitchFamily="34" charset="0"/>
                <a:cs typeface="Aparajita" panose="020B0604020202020204" pitchFamily="34" charset="0"/>
              </a:rPr>
              <a:t>Progettare le future uscite da fare in estate con i miei amici, provare ogni singolo vestito che ho, truccarmi e fare shopping online!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31559"/>
            <a:ext cx="3346698" cy="180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06485"/>
            <a:ext cx="354921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3755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016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36000">
              <a:srgbClr val="00B050"/>
            </a:gs>
            <a:gs pos="21001">
              <a:srgbClr val="0819FB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4414" y="1052736"/>
            <a:ext cx="8229600" cy="1647056"/>
          </a:xfrm>
        </p:spPr>
        <p:txBody>
          <a:bodyPr>
            <a:normAutofit/>
          </a:bodyPr>
          <a:lstStyle/>
          <a:p>
            <a:r>
              <a:rPr lang="it-IT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it-IT" sz="54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cosamimettedibuonumore</a:t>
            </a:r>
            <a:endParaRPr lang="it-IT" sz="5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294858" y="4052971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A CURA DI :</a:t>
            </a:r>
          </a:p>
          <a:p>
            <a:r>
              <a:rPr lang="it-IT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                            NOEMI LUZI</a:t>
            </a:r>
          </a:p>
        </p:txBody>
      </p:sp>
    </p:spTree>
    <p:extLst>
      <p:ext uri="{BB962C8B-B14F-4D97-AF65-F5344CB8AC3E}">
        <p14:creationId xmlns:p14="http://schemas.microsoft.com/office/powerpoint/2010/main" val="19657334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179</Words>
  <Application>Microsoft Office PowerPoint</Application>
  <PresentationFormat>Presentazione su schermo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Aharoni</vt:lpstr>
      <vt:lpstr>Algerian</vt:lpstr>
      <vt:lpstr>Aparajita</vt:lpstr>
      <vt:lpstr>Arial</vt:lpstr>
      <vt:lpstr>Calibri</vt:lpstr>
      <vt:lpstr>Tema di Office</vt:lpstr>
      <vt:lpstr>LE COSE CHE MI METTONO DI BUON UMORE!</vt:lpstr>
      <vt:lpstr>Parlare con i miei amici e fare tante videochiamate, mi aiuta a liberare un po’ la mente; queste sono delle app per fare videochiamate!</vt:lpstr>
      <vt:lpstr>Giocare nel giardino con mia sorella e passare del tempo con la mia famiglia mi ha fatto riscoprire il legame che ho con loro!</vt:lpstr>
      <vt:lpstr>Passare il tempo sui social come ad esempio: instagram, tik tok e youtube. Oppure guardare film/serie tv comodamente sdraiata sul divano!</vt:lpstr>
      <vt:lpstr>Riordinare la stanza o mettere le cose al loro posto mi aiuta ad essere più precisa.</vt:lpstr>
      <vt:lpstr>Progettare le future uscite da fare in estate con i miei amici, provare ogni singolo vestito che ho, truccarmi e fare shopping online!</vt:lpstr>
      <vt:lpstr>#cosamimettedibuonumore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Simonetta tombesi</cp:lastModifiedBy>
  <cp:revision>8</cp:revision>
  <dcterms:created xsi:type="dcterms:W3CDTF">2020-04-23T16:35:35Z</dcterms:created>
  <dcterms:modified xsi:type="dcterms:W3CDTF">2020-04-23T20:00:43Z</dcterms:modified>
</cp:coreProperties>
</file>