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media/media1.gif" ContentType="video/unknown"/>
  <Override PartName="/ppt/media/image7.jpeg" ContentType="image/jpeg"/>
  <Override PartName="/ppt/media/image8.jpeg" ContentType="image/jpeg"/>
  <Override PartName="/ppt/media/image9.jpeg" ContentType="image/jpeg"/>
  <Override PartName="/ppt/media/image10.jpeg" ContentType="image/jpeg"/>
  <Override PartName="/ppt/media/image11.jpeg" ContentType="image/jpeg"/>
  <Override PartName="/ppt/media/image12.jpeg" ContentType="image/jpeg"/>
  <Override PartName="/ppt/media/image13.jpeg" ContentType="image/jpeg"/>
  <Override PartName="/ppt/media/image14.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Lst>
  <p:sldSz cx="12192000" cy="6858000"/>
  <p:notesSz cx="6858000" cy="9144000"/>
  <p:defaultTextStyle>
    <a:lvl1pPr>
      <a:defRPr>
        <a:latin typeface="+mn-lt"/>
        <a:ea typeface="+mn-ea"/>
        <a:cs typeface="+mn-cs"/>
        <a:sym typeface="Helvetica Neue"/>
      </a:defRPr>
    </a:lvl1pPr>
    <a:lvl2pPr>
      <a:defRPr>
        <a:latin typeface="+mn-lt"/>
        <a:ea typeface="+mn-ea"/>
        <a:cs typeface="+mn-cs"/>
        <a:sym typeface="Helvetica Neue"/>
      </a:defRPr>
    </a:lvl2pPr>
    <a:lvl3pPr>
      <a:defRPr>
        <a:latin typeface="+mn-lt"/>
        <a:ea typeface="+mn-ea"/>
        <a:cs typeface="+mn-cs"/>
        <a:sym typeface="Helvetica Neue"/>
      </a:defRPr>
    </a:lvl3pPr>
    <a:lvl4pPr>
      <a:defRPr>
        <a:latin typeface="+mn-lt"/>
        <a:ea typeface="+mn-ea"/>
        <a:cs typeface="+mn-cs"/>
        <a:sym typeface="Helvetica Neue"/>
      </a:defRPr>
    </a:lvl4pPr>
    <a:lvl5pPr>
      <a:defRPr>
        <a:latin typeface="+mn-lt"/>
        <a:ea typeface="+mn-ea"/>
        <a:cs typeface="+mn-cs"/>
        <a:sym typeface="Helvetica Neue"/>
      </a:defRPr>
    </a:lvl5pPr>
    <a:lvl6pPr>
      <a:defRPr>
        <a:latin typeface="+mn-lt"/>
        <a:ea typeface="+mn-ea"/>
        <a:cs typeface="+mn-cs"/>
        <a:sym typeface="Helvetica Neue"/>
      </a:defRPr>
    </a:lvl6pPr>
    <a:lvl7pPr>
      <a:defRPr>
        <a:latin typeface="+mn-lt"/>
        <a:ea typeface="+mn-ea"/>
        <a:cs typeface="+mn-cs"/>
        <a:sym typeface="Helvetica Neue"/>
      </a:defRPr>
    </a:lvl7pPr>
    <a:lvl8pPr>
      <a:defRPr>
        <a:latin typeface="+mn-lt"/>
        <a:ea typeface="+mn-ea"/>
        <a:cs typeface="+mn-cs"/>
        <a:sym typeface="Helvetica Neue"/>
      </a:defRPr>
    </a:lvl8pPr>
    <a:lvl9pPr>
      <a:defRPr>
        <a:latin typeface="+mn-lt"/>
        <a:ea typeface="+mn-ea"/>
        <a:cs typeface="+mn-cs"/>
        <a:sym typeface="Helvetica Neue"/>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n" i="on">
        <a:fontRef idx="minor">
          <a:srgbClr val="000000"/>
        </a:fontRef>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DD4EA"/>
          </a:solidFill>
        </a:fill>
      </a:tcStyle>
    </a:wholeTbl>
    <a:band2H>
      <a:tcTxStyle b="def" i="def"/>
      <a:tcStyle>
        <a:tcBdr/>
        <a:fill>
          <a:solidFill>
            <a:srgbClr val="E8EBF5"/>
          </a:solidFill>
        </a:fill>
      </a:tcStyle>
    </a:band2H>
    <a:firstCol>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472C4"/>
          </a:solidFill>
        </a:fill>
      </a:tcStyle>
    </a:firstCol>
    <a:la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472C4"/>
          </a:solidFill>
        </a:fill>
      </a:tcStyle>
    </a:lastRow>
    <a:fir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472C4"/>
          </a:solidFill>
        </a:fill>
      </a:tcStyle>
    </a:firstRow>
  </a:tblStyle>
  <a:tblStyle styleId="{C7B018BB-80A7-4F77-B60F-C8B233D01FF8}" styleName="">
    <a:tblBg/>
    <a:wholeTbl>
      <a:tcTxStyle b="on" i="on">
        <a:fontRef idx="minor">
          <a:srgbClr val="000000"/>
        </a:fontRef>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E0E0E0"/>
          </a:solidFill>
        </a:fill>
      </a:tcStyle>
    </a:wholeTbl>
    <a:band2H>
      <a:tcTxStyle b="def" i="def"/>
      <a:tcStyle>
        <a:tcBdr/>
        <a:fill>
          <a:solidFill>
            <a:srgbClr val="F0F0F0"/>
          </a:solidFill>
        </a:fill>
      </a:tcStyle>
    </a:band2H>
    <a:firstCol>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A5A5A5"/>
          </a:solidFill>
        </a:fill>
      </a:tcStyle>
    </a:firstCol>
    <a:la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A5A5A5"/>
          </a:solidFill>
        </a:fill>
      </a:tcStyle>
    </a:lastRow>
    <a:fir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A5A5A5"/>
          </a:solidFill>
        </a:fill>
      </a:tcStyle>
    </a:firstRow>
  </a:tblStyle>
  <a:tblStyle styleId="{EEE7283C-3CF3-47DC-8721-378D4A62B228}" styleName="">
    <a:tblBg/>
    <a:wholeTbl>
      <a:tcTxStyle b="on" i="on">
        <a:fontRef idx="minor">
          <a:srgbClr val="000000"/>
        </a:fontRef>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4E2CE"/>
          </a:solidFill>
        </a:fill>
      </a:tcStyle>
    </a:wholeTbl>
    <a:band2H>
      <a:tcTxStyle b="def" i="def"/>
      <a:tcStyle>
        <a:tcBdr/>
        <a:fill>
          <a:solidFill>
            <a:srgbClr val="EBF1E8"/>
          </a:solidFill>
        </a:fill>
      </a:tcStyle>
    </a:band2H>
    <a:firstCol>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70AD47"/>
          </a:solidFill>
        </a:fill>
      </a:tcStyle>
    </a:firstCol>
    <a:la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70AD47"/>
          </a:solidFill>
        </a:fill>
      </a:tcStyle>
    </a:lastRow>
    <a:fir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70AD47"/>
          </a:solidFill>
        </a:fill>
      </a:tcStyle>
    </a:firstRow>
  </a:tblStyle>
  <a:tblStyle styleId="{CF821DB8-F4EB-4A41-A1BA-3FCAFE7338EE}" styleName="">
    <a:tblBg/>
    <a:wholeTbl>
      <a:tcTxStyle b="on" i="on">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n">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4472C4"/>
          </a:solidFill>
        </a:fill>
      </a:tcStyle>
    </a:firstCol>
    <a:lastRow>
      <a:tcTxStyle b="on" i="on">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4472C4"/>
          </a:solidFill>
        </a:fill>
      </a:tcStyle>
    </a:firstRow>
  </a:tblStyle>
  <a:tblStyle styleId="{33BA23B1-9221-436E-865A-0063620EA4FD}" styleName="">
    <a:tblBg/>
    <a:wholeTbl>
      <a:tcTxStyle b="on" i="on">
        <a:fontRef idx="minor">
          <a:srgbClr val="000000"/>
        </a:fontRef>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ACA"/>
          </a:solidFill>
        </a:fill>
      </a:tcStyle>
    </a:wholeTbl>
    <a:band2H>
      <a:tcTxStyle b="def" i="def"/>
      <a:tcStyle>
        <a:tcBdr/>
        <a:fill>
          <a:solidFill>
            <a:srgbClr val="E6E6E6"/>
          </a:solidFill>
        </a:fill>
      </a:tcStyle>
    </a:band2H>
    <a:firstCol>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Col>
    <a:la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lastRow>
    <a:fir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Row>
  </a:tblStyle>
  <a:tblStyle styleId="{2708684C-4D16-4618-839F-0558EEFCDFE6}" styleName="">
    <a:tblBg/>
    <a:wholeTbl>
      <a:tcTxStyle b="on" i="on">
        <a:fontRef idx="minor">
          <a:srgbClr val="000000"/>
        </a:fontRef>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wholeTbl>
    <a:band2H>
      <a:tcTxStyle b="def" i="def"/>
      <a:tcStyle>
        <a:tcBdr/>
        <a:fill>
          <a:solidFill>
            <a:srgbClr val="FFFFFF"/>
          </a:solidFill>
        </a:fill>
      </a:tcStyle>
    </a:band2H>
    <a:firstCol>
      <a:tcTxStyle b="on" i="on">
        <a:fontRef idx="minor">
          <a:srgbClr val="000000"/>
        </a:fontRef>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firstCol>
    <a:lastRow>
      <a:tcTxStyle b="on" i="on">
        <a:fontRef idx="minor">
          <a:srgbClr val="000000"/>
        </a:fontRef>
        <a:srgbClr val="000000"/>
      </a:tcTxStyle>
      <a:tcStyle>
        <a:tcBdr>
          <a:left>
            <a:ln w="12700" cap="flat">
              <a:solidFill>
                <a:srgbClr val="000000"/>
              </a:solidFill>
              <a:prstDash val="solid"/>
              <a:bevel/>
            </a:ln>
          </a:left>
          <a:right>
            <a:ln w="12700" cap="flat">
              <a:solidFill>
                <a:srgbClr val="000000"/>
              </a:solidFill>
              <a:prstDash val="solid"/>
              <a:bevel/>
            </a:ln>
          </a:right>
          <a:top>
            <a:ln w="508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lastRow>
    <a:firstRow>
      <a:tcTxStyle b="on" i="on">
        <a:fontRef idx="minor">
          <a:srgbClr val="000000"/>
        </a:fontRef>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254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Shape 46"/>
          <p:cNvSpPr/>
          <p:nvPr>
            <p:ph type="sldImg"/>
          </p:nvPr>
        </p:nvSpPr>
        <p:spPr>
          <a:xfrm>
            <a:off x="1143000" y="685800"/>
            <a:ext cx="4572000" cy="3429000"/>
          </a:xfrm>
          <a:prstGeom prst="rect">
            <a:avLst/>
          </a:prstGeom>
        </p:spPr>
        <p:txBody>
          <a:bodyPr/>
          <a:lstStyle/>
          <a:p>
            <a:pPr lvl="0"/>
          </a:p>
        </p:txBody>
      </p:sp>
      <p:sp>
        <p:nvSpPr>
          <p:cNvPr id="47" name="Shape 47"/>
          <p:cNvSpPr/>
          <p:nvPr>
            <p:ph type="body" sz="quarter" idx="1"/>
          </p:nvPr>
        </p:nvSpPr>
        <p:spPr>
          <a:xfrm>
            <a:off x="914400" y="4343400"/>
            <a:ext cx="5029200" cy="4114800"/>
          </a:xfrm>
          <a:prstGeom prst="rect">
            <a:avLst/>
          </a:prstGeom>
        </p:spPr>
        <p:txBody>
          <a:bodyPr/>
          <a:lstStyle/>
          <a:p>
            <a:pPr lvl="0"/>
          </a:p>
        </p:txBody>
      </p:sp>
    </p:spTree>
  </p:cSld>
  <p:clrMap bg1="lt1" tx1="dk1" bg2="lt2" tx2="dk2" accent1="accent1" accent2="accent2" accent3="accent3" accent4="accent4" accent5="accent5" accent6="accent6" hlink="hlink" folHlink="folHlink"/>
  <p:notesStyle>
    <a:lvl1pPr defTabSz="457200">
      <a:lnSpc>
        <a:spcPct val="117999"/>
      </a:lnSpc>
      <a:defRPr sz="2200">
        <a:latin typeface="+mn-lt"/>
        <a:ea typeface="+mn-ea"/>
        <a:cs typeface="+mn-cs"/>
        <a:sym typeface="Helvetica Neue"/>
      </a:defRPr>
    </a:lvl1pPr>
    <a:lvl2pPr indent="228600" defTabSz="457200">
      <a:lnSpc>
        <a:spcPct val="117999"/>
      </a:lnSpc>
      <a:defRPr sz="2200">
        <a:latin typeface="+mn-lt"/>
        <a:ea typeface="+mn-ea"/>
        <a:cs typeface="+mn-cs"/>
        <a:sym typeface="Helvetica Neue"/>
      </a:defRPr>
    </a:lvl2pPr>
    <a:lvl3pPr indent="457200" defTabSz="457200">
      <a:lnSpc>
        <a:spcPct val="117999"/>
      </a:lnSpc>
      <a:defRPr sz="2200">
        <a:latin typeface="+mn-lt"/>
        <a:ea typeface="+mn-ea"/>
        <a:cs typeface="+mn-cs"/>
        <a:sym typeface="Helvetica Neue"/>
      </a:defRPr>
    </a:lvl3pPr>
    <a:lvl4pPr indent="685800" defTabSz="457200">
      <a:lnSpc>
        <a:spcPct val="117999"/>
      </a:lnSpc>
      <a:defRPr sz="2200">
        <a:latin typeface="+mn-lt"/>
        <a:ea typeface="+mn-ea"/>
        <a:cs typeface="+mn-cs"/>
        <a:sym typeface="Helvetica Neue"/>
      </a:defRPr>
    </a:lvl4pPr>
    <a:lvl5pPr indent="914400" defTabSz="457200">
      <a:lnSpc>
        <a:spcPct val="117999"/>
      </a:lnSpc>
      <a:defRPr sz="2200">
        <a:latin typeface="+mn-lt"/>
        <a:ea typeface="+mn-ea"/>
        <a:cs typeface="+mn-cs"/>
        <a:sym typeface="Helvetica Neue"/>
      </a:defRPr>
    </a:lvl5pPr>
    <a:lvl6pPr indent="1143000" defTabSz="457200">
      <a:lnSpc>
        <a:spcPct val="117999"/>
      </a:lnSpc>
      <a:defRPr sz="2200">
        <a:latin typeface="+mn-lt"/>
        <a:ea typeface="+mn-ea"/>
        <a:cs typeface="+mn-cs"/>
        <a:sym typeface="Helvetica Neue"/>
      </a:defRPr>
    </a:lvl6pPr>
    <a:lvl7pPr indent="1371600" defTabSz="457200">
      <a:lnSpc>
        <a:spcPct val="117999"/>
      </a:lnSpc>
      <a:defRPr sz="2200">
        <a:latin typeface="+mn-lt"/>
        <a:ea typeface="+mn-ea"/>
        <a:cs typeface="+mn-cs"/>
        <a:sym typeface="Helvetica Neue"/>
      </a:defRPr>
    </a:lvl7pPr>
    <a:lvl8pPr indent="1600200" defTabSz="457200">
      <a:lnSpc>
        <a:spcPct val="117999"/>
      </a:lnSpc>
      <a:defRPr sz="2200">
        <a:latin typeface="+mn-lt"/>
        <a:ea typeface="+mn-ea"/>
        <a:cs typeface="+mn-cs"/>
        <a:sym typeface="Helvetica Neue"/>
      </a:defRPr>
    </a:lvl8pPr>
    <a:lvl9pPr indent="1828800" defTabSz="457200">
      <a:lnSpc>
        <a:spcPct val="117999"/>
      </a:lnSpc>
      <a:defRPr sz="2200">
        <a:latin typeface="+mn-lt"/>
        <a:ea typeface="+mn-ea"/>
        <a:cs typeface="+mn-cs"/>
        <a:sym typeface="Helvetica Neue"/>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showMasterSp="1" showMasterPhAnim="1">
  <p:cSld name="Diapositiva titolo">
    <p:spTree>
      <p:nvGrpSpPr>
        <p:cNvPr id="1" name=""/>
        <p:cNvGrpSpPr/>
        <p:nvPr/>
      </p:nvGrpSpPr>
      <p:grpSpPr>
        <a:xfrm>
          <a:off x="0" y="0"/>
          <a:ext cx="0" cy="0"/>
          <a:chOff x="0" y="0"/>
          <a:chExt cx="0" cy="0"/>
        </a:xfrm>
      </p:grpSpPr>
      <p:sp>
        <p:nvSpPr>
          <p:cNvPr id="6" name="Shape 6"/>
          <p:cNvSpPr/>
          <p:nvPr>
            <p:ph type="title"/>
          </p:nvPr>
        </p:nvSpPr>
        <p:spPr>
          <a:xfrm>
            <a:off x="1524000" y="0"/>
            <a:ext cx="9144000" cy="3509963"/>
          </a:xfrm>
          <a:prstGeom prst="rect">
            <a:avLst/>
          </a:prstGeom>
        </p:spPr>
        <p:txBody>
          <a:bodyPr anchor="b"/>
          <a:lstStyle>
            <a:lvl1pPr algn="ctr">
              <a:defRPr sz="6000"/>
            </a:lvl1pPr>
          </a:lstStyle>
          <a:p>
            <a:pPr lvl="0">
              <a:defRPr sz="1800"/>
            </a:pPr>
            <a:r>
              <a:rPr sz="6000"/>
              <a:t>Titolo Testo</a:t>
            </a:r>
          </a:p>
        </p:txBody>
      </p:sp>
      <p:sp>
        <p:nvSpPr>
          <p:cNvPr id="7" name="Shape 7"/>
          <p:cNvSpPr/>
          <p:nvPr>
            <p:ph type="body" idx="1"/>
          </p:nvPr>
        </p:nvSpPr>
        <p:spPr>
          <a:xfrm>
            <a:off x="1524000" y="3602037"/>
            <a:ext cx="9144000" cy="3255963"/>
          </a:xfrm>
          <a:prstGeom prst="rect">
            <a:avLst/>
          </a:prstGeom>
        </p:spPr>
        <p:txBody>
          <a:bodyPr/>
          <a:lstStyle>
            <a:lvl1pPr marL="0" indent="0" algn="ctr">
              <a:buSzTx/>
              <a:buFontTx/>
              <a:buNone/>
              <a:defRPr sz="2400"/>
            </a:lvl1pPr>
            <a:lvl2pPr marL="685800" indent="-228600" algn="ctr">
              <a:buFontTx/>
              <a:defRPr sz="2400"/>
            </a:lvl2pPr>
            <a:lvl3pPr marL="1188719" indent="-274319" algn="ctr">
              <a:buFontTx/>
              <a:defRPr sz="2400"/>
            </a:lvl3pPr>
            <a:lvl4pPr marL="1676400" indent="-304800" algn="ctr">
              <a:buFontTx/>
              <a:defRPr sz="2400"/>
            </a:lvl4pPr>
            <a:lvl5pPr marL="2133600" indent="-304800" algn="ctr">
              <a:buFontTx/>
              <a:defRPr sz="2400"/>
            </a:lvl5pPr>
          </a:lstStyle>
          <a:p>
            <a:pPr lvl="0">
              <a:defRPr sz="1800"/>
            </a:pPr>
            <a:r>
              <a:rPr sz="2400"/>
              <a:t>Corpo livello uno</a:t>
            </a:r>
            <a:endParaRPr sz="2400"/>
          </a:p>
          <a:p>
            <a:pPr lvl="1">
              <a:defRPr sz="1800"/>
            </a:pPr>
            <a:r>
              <a:rPr sz="2400"/>
              <a:t>Corpo livello due</a:t>
            </a:r>
            <a:endParaRPr sz="2400"/>
          </a:p>
          <a:p>
            <a:pPr lvl="2">
              <a:defRPr sz="1800"/>
            </a:pPr>
            <a:r>
              <a:rPr sz="2400"/>
              <a:t>Corpo livello tre</a:t>
            </a:r>
            <a:endParaRPr sz="2400"/>
          </a:p>
          <a:p>
            <a:pPr lvl="3">
              <a:defRPr sz="1800"/>
            </a:pPr>
            <a:r>
              <a:rPr sz="2400"/>
              <a:t>Corpo livello quattro</a:t>
            </a:r>
            <a:endParaRPr sz="2400"/>
          </a:p>
          <a:p>
            <a:pPr lvl="4">
              <a:defRPr sz="1800"/>
            </a:pPr>
            <a:r>
              <a:rPr sz="2400"/>
              <a:t>Livello 5</a:t>
            </a:r>
          </a:p>
        </p:txBody>
      </p:sp>
      <p:sp>
        <p:nvSpPr>
          <p:cNvPr id="8" name="Shape 8"/>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Titolo e testo verticale">
    <p:spTree>
      <p:nvGrpSpPr>
        <p:cNvPr id="1" name=""/>
        <p:cNvGrpSpPr/>
        <p:nvPr/>
      </p:nvGrpSpPr>
      <p:grpSpPr>
        <a:xfrm>
          <a:off x="0" y="0"/>
          <a:ext cx="0" cy="0"/>
          <a:chOff x="0" y="0"/>
          <a:chExt cx="0" cy="0"/>
        </a:xfrm>
      </p:grpSpPr>
      <p:sp>
        <p:nvSpPr>
          <p:cNvPr id="39" name="Shape 39"/>
          <p:cNvSpPr/>
          <p:nvPr>
            <p:ph type="title"/>
          </p:nvPr>
        </p:nvSpPr>
        <p:spPr>
          <a:prstGeom prst="rect">
            <a:avLst/>
          </a:prstGeom>
        </p:spPr>
        <p:txBody>
          <a:bodyPr/>
          <a:lstStyle/>
          <a:p>
            <a:pPr lvl="0">
              <a:defRPr sz="1800"/>
            </a:pPr>
            <a:r>
              <a:rPr sz="4400"/>
              <a:t>Titolo Testo</a:t>
            </a:r>
          </a:p>
        </p:txBody>
      </p:sp>
      <p:sp>
        <p:nvSpPr>
          <p:cNvPr id="40" name="Shape 40"/>
          <p:cNvSpPr/>
          <p:nvPr>
            <p:ph type="body" idx="1"/>
          </p:nvPr>
        </p:nvSpPr>
        <p:spPr>
          <a:prstGeom prst="rect">
            <a:avLst/>
          </a:prstGeom>
        </p:spPr>
        <p:txBody>
          <a:bodyPr/>
          <a:lstStyle/>
          <a:p>
            <a:pPr lvl="0">
              <a:defRPr sz="1800"/>
            </a:pPr>
            <a:r>
              <a:rPr sz="2800"/>
              <a:t>Corpo livello uno</a:t>
            </a:r>
            <a:endParaRPr sz="2800"/>
          </a:p>
          <a:p>
            <a:pPr lvl="1">
              <a:defRPr sz="1800"/>
            </a:pPr>
            <a:r>
              <a:rPr sz="2800"/>
              <a:t>Corpo livello due</a:t>
            </a:r>
            <a:endParaRPr sz="2800"/>
          </a:p>
          <a:p>
            <a:pPr lvl="2">
              <a:defRPr sz="1800"/>
            </a:pPr>
            <a:r>
              <a:rPr sz="2800"/>
              <a:t>Corpo livello tre</a:t>
            </a:r>
            <a:endParaRPr sz="2800"/>
          </a:p>
          <a:p>
            <a:pPr lvl="3">
              <a:defRPr sz="1800"/>
            </a:pPr>
            <a:r>
              <a:rPr sz="2800"/>
              <a:t>Corpo livello quattro</a:t>
            </a:r>
            <a:endParaRPr sz="2800"/>
          </a:p>
          <a:p>
            <a:pPr lvl="4">
              <a:defRPr sz="1800"/>
            </a:pPr>
            <a:r>
              <a:rPr sz="2800"/>
              <a:t>Livello 5</a:t>
            </a:r>
          </a:p>
        </p:txBody>
      </p:sp>
      <p:sp>
        <p:nvSpPr>
          <p:cNvPr id="41" name="Shape 41"/>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1_Titolo e testo verticale">
    <p:spTree>
      <p:nvGrpSpPr>
        <p:cNvPr id="1" name=""/>
        <p:cNvGrpSpPr/>
        <p:nvPr/>
      </p:nvGrpSpPr>
      <p:grpSpPr>
        <a:xfrm>
          <a:off x="0" y="0"/>
          <a:ext cx="0" cy="0"/>
          <a:chOff x="0" y="0"/>
          <a:chExt cx="0" cy="0"/>
        </a:xfrm>
      </p:grpSpPr>
      <p:sp>
        <p:nvSpPr>
          <p:cNvPr id="43" name="Shape 43"/>
          <p:cNvSpPr/>
          <p:nvPr>
            <p:ph type="title"/>
          </p:nvPr>
        </p:nvSpPr>
        <p:spPr>
          <a:xfrm>
            <a:off x="8724900" y="0"/>
            <a:ext cx="2628900" cy="6542090"/>
          </a:xfrm>
          <a:prstGeom prst="rect">
            <a:avLst/>
          </a:prstGeom>
        </p:spPr>
        <p:txBody>
          <a:bodyPr/>
          <a:lstStyle/>
          <a:p>
            <a:pPr lvl="0">
              <a:defRPr sz="1800"/>
            </a:pPr>
            <a:r>
              <a:rPr sz="4400"/>
              <a:t>Titolo Testo</a:t>
            </a:r>
          </a:p>
        </p:txBody>
      </p:sp>
      <p:sp>
        <p:nvSpPr>
          <p:cNvPr id="44" name="Shape 44"/>
          <p:cNvSpPr/>
          <p:nvPr>
            <p:ph type="body" idx="1"/>
          </p:nvPr>
        </p:nvSpPr>
        <p:spPr>
          <a:xfrm>
            <a:off x="838200" y="365125"/>
            <a:ext cx="7734300" cy="6492875"/>
          </a:xfrm>
          <a:prstGeom prst="rect">
            <a:avLst/>
          </a:prstGeom>
        </p:spPr>
        <p:txBody>
          <a:bodyPr/>
          <a:lstStyle/>
          <a:p>
            <a:pPr lvl="0">
              <a:defRPr sz="1800"/>
            </a:pPr>
            <a:r>
              <a:rPr sz="2800"/>
              <a:t>Corpo livello uno</a:t>
            </a:r>
            <a:endParaRPr sz="2800"/>
          </a:p>
          <a:p>
            <a:pPr lvl="1">
              <a:defRPr sz="1800"/>
            </a:pPr>
            <a:r>
              <a:rPr sz="2800"/>
              <a:t>Corpo livello due</a:t>
            </a:r>
            <a:endParaRPr sz="2800"/>
          </a:p>
          <a:p>
            <a:pPr lvl="2">
              <a:defRPr sz="1800"/>
            </a:pPr>
            <a:r>
              <a:rPr sz="2800"/>
              <a:t>Corpo livello tre</a:t>
            </a:r>
            <a:endParaRPr sz="2800"/>
          </a:p>
          <a:p>
            <a:pPr lvl="3">
              <a:defRPr sz="1800"/>
            </a:pPr>
            <a:r>
              <a:rPr sz="2800"/>
              <a:t>Corpo livello quattro</a:t>
            </a:r>
            <a:endParaRPr sz="2800"/>
          </a:p>
          <a:p>
            <a:pPr lvl="4">
              <a:defRPr sz="1800"/>
            </a:pPr>
            <a:r>
              <a:rPr sz="2800"/>
              <a:t>Livello 5</a:t>
            </a:r>
          </a:p>
        </p:txBody>
      </p:sp>
      <p:sp>
        <p:nvSpPr>
          <p:cNvPr id="45" name="Shape 45"/>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Titolo e contenuto">
    <p:spTree>
      <p:nvGrpSpPr>
        <p:cNvPr id="1" name=""/>
        <p:cNvGrpSpPr/>
        <p:nvPr/>
      </p:nvGrpSpPr>
      <p:grpSpPr>
        <a:xfrm>
          <a:off x="0" y="0"/>
          <a:ext cx="0" cy="0"/>
          <a:chOff x="0" y="0"/>
          <a:chExt cx="0" cy="0"/>
        </a:xfrm>
      </p:grpSpPr>
      <p:sp>
        <p:nvSpPr>
          <p:cNvPr id="10" name="Shape 10"/>
          <p:cNvSpPr/>
          <p:nvPr>
            <p:ph type="title"/>
          </p:nvPr>
        </p:nvSpPr>
        <p:spPr>
          <a:prstGeom prst="rect">
            <a:avLst/>
          </a:prstGeom>
        </p:spPr>
        <p:txBody>
          <a:bodyPr/>
          <a:lstStyle/>
          <a:p>
            <a:pPr lvl="0">
              <a:defRPr sz="1800"/>
            </a:pPr>
            <a:r>
              <a:rPr sz="4400"/>
              <a:t>Titolo Testo</a:t>
            </a:r>
          </a:p>
        </p:txBody>
      </p:sp>
      <p:sp>
        <p:nvSpPr>
          <p:cNvPr id="11" name="Shape 11"/>
          <p:cNvSpPr/>
          <p:nvPr>
            <p:ph type="body" idx="1"/>
          </p:nvPr>
        </p:nvSpPr>
        <p:spPr>
          <a:prstGeom prst="rect">
            <a:avLst/>
          </a:prstGeom>
        </p:spPr>
        <p:txBody>
          <a:bodyPr/>
          <a:lstStyle/>
          <a:p>
            <a:pPr lvl="0">
              <a:defRPr sz="1800"/>
            </a:pPr>
            <a:r>
              <a:rPr sz="2800"/>
              <a:t>Corpo livello uno</a:t>
            </a:r>
            <a:endParaRPr sz="2800"/>
          </a:p>
          <a:p>
            <a:pPr lvl="1">
              <a:defRPr sz="1800"/>
            </a:pPr>
            <a:r>
              <a:rPr sz="2800"/>
              <a:t>Corpo livello due</a:t>
            </a:r>
            <a:endParaRPr sz="2800"/>
          </a:p>
          <a:p>
            <a:pPr lvl="2">
              <a:defRPr sz="1800"/>
            </a:pPr>
            <a:r>
              <a:rPr sz="2800"/>
              <a:t>Corpo livello tre</a:t>
            </a:r>
            <a:endParaRPr sz="2800"/>
          </a:p>
          <a:p>
            <a:pPr lvl="3">
              <a:defRPr sz="1800"/>
            </a:pPr>
            <a:r>
              <a:rPr sz="2800"/>
              <a:t>Corpo livello quattro</a:t>
            </a:r>
            <a:endParaRPr sz="2800"/>
          </a:p>
          <a:p>
            <a:pPr lvl="4">
              <a:defRPr sz="1800"/>
            </a:pPr>
            <a:r>
              <a:rPr sz="2800"/>
              <a:t>Livello 5</a:t>
            </a:r>
          </a:p>
        </p:txBody>
      </p:sp>
      <p:sp>
        <p:nvSpPr>
          <p:cNvPr id="12" name="Shape 12"/>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Intestazione sezione">
    <p:spTree>
      <p:nvGrpSpPr>
        <p:cNvPr id="1" name=""/>
        <p:cNvGrpSpPr/>
        <p:nvPr/>
      </p:nvGrpSpPr>
      <p:grpSpPr>
        <a:xfrm>
          <a:off x="0" y="0"/>
          <a:ext cx="0" cy="0"/>
          <a:chOff x="0" y="0"/>
          <a:chExt cx="0" cy="0"/>
        </a:xfrm>
      </p:grpSpPr>
      <p:sp>
        <p:nvSpPr>
          <p:cNvPr id="14" name="Shape 14"/>
          <p:cNvSpPr/>
          <p:nvPr>
            <p:ph type="title"/>
          </p:nvPr>
        </p:nvSpPr>
        <p:spPr>
          <a:xfrm>
            <a:off x="831850" y="0"/>
            <a:ext cx="10515600" cy="4562475"/>
          </a:xfrm>
          <a:prstGeom prst="rect">
            <a:avLst/>
          </a:prstGeom>
        </p:spPr>
        <p:txBody>
          <a:bodyPr anchor="b"/>
          <a:lstStyle>
            <a:lvl1pPr>
              <a:defRPr sz="6000"/>
            </a:lvl1pPr>
          </a:lstStyle>
          <a:p>
            <a:pPr lvl="0">
              <a:defRPr sz="1800"/>
            </a:pPr>
            <a:r>
              <a:rPr sz="6000"/>
              <a:t>Titolo Testo</a:t>
            </a:r>
          </a:p>
        </p:txBody>
      </p:sp>
      <p:sp>
        <p:nvSpPr>
          <p:cNvPr id="15" name="Shape 15"/>
          <p:cNvSpPr/>
          <p:nvPr>
            <p:ph type="body" idx="1"/>
          </p:nvPr>
        </p:nvSpPr>
        <p:spPr>
          <a:xfrm>
            <a:off x="831850" y="4589462"/>
            <a:ext cx="10515600" cy="2268540"/>
          </a:xfrm>
          <a:prstGeom prst="rect">
            <a:avLst/>
          </a:prstGeom>
        </p:spPr>
        <p:txBody>
          <a:bodyPr/>
          <a:lstStyle>
            <a:lvl1pPr marL="0" indent="0">
              <a:buSzTx/>
              <a:buFontTx/>
              <a:buNone/>
              <a:defRPr sz="2400">
                <a:solidFill>
                  <a:srgbClr val="888888"/>
                </a:solidFill>
              </a:defRPr>
            </a:lvl1pPr>
            <a:lvl2pPr marL="685800" indent="-228600">
              <a:buFontTx/>
              <a:defRPr sz="2400">
                <a:solidFill>
                  <a:srgbClr val="888888"/>
                </a:solidFill>
              </a:defRPr>
            </a:lvl2pPr>
            <a:lvl3pPr marL="1188719" indent="-274319">
              <a:buFontTx/>
              <a:defRPr sz="2400">
                <a:solidFill>
                  <a:srgbClr val="888888"/>
                </a:solidFill>
              </a:defRPr>
            </a:lvl3pPr>
            <a:lvl4pPr marL="1676400" indent="-304800">
              <a:buFontTx/>
              <a:defRPr sz="2400">
                <a:solidFill>
                  <a:srgbClr val="888888"/>
                </a:solidFill>
              </a:defRPr>
            </a:lvl4pPr>
            <a:lvl5pPr marL="2133600" indent="-304800">
              <a:buFontTx/>
              <a:defRPr sz="2400">
                <a:solidFill>
                  <a:srgbClr val="888888"/>
                </a:solidFill>
              </a:defRPr>
            </a:lvl5pPr>
          </a:lstStyle>
          <a:p>
            <a:pPr lvl="0">
              <a:defRPr sz="1800">
                <a:solidFill>
                  <a:srgbClr val="000000"/>
                </a:solidFill>
              </a:defRPr>
            </a:pPr>
            <a:r>
              <a:rPr sz="2400">
                <a:solidFill>
                  <a:srgbClr val="888888"/>
                </a:solidFill>
              </a:rPr>
              <a:t>Corpo livello uno</a:t>
            </a:r>
            <a:endParaRPr sz="2400">
              <a:solidFill>
                <a:srgbClr val="888888"/>
              </a:solidFill>
            </a:endParaRPr>
          </a:p>
          <a:p>
            <a:pPr lvl="1">
              <a:defRPr sz="1800">
                <a:solidFill>
                  <a:srgbClr val="000000"/>
                </a:solidFill>
              </a:defRPr>
            </a:pPr>
            <a:r>
              <a:rPr sz="2400">
                <a:solidFill>
                  <a:srgbClr val="888888"/>
                </a:solidFill>
              </a:rPr>
              <a:t>Corpo livello due</a:t>
            </a:r>
            <a:endParaRPr sz="2400">
              <a:solidFill>
                <a:srgbClr val="888888"/>
              </a:solidFill>
            </a:endParaRPr>
          </a:p>
          <a:p>
            <a:pPr lvl="2">
              <a:defRPr sz="1800">
                <a:solidFill>
                  <a:srgbClr val="000000"/>
                </a:solidFill>
              </a:defRPr>
            </a:pPr>
            <a:r>
              <a:rPr sz="2400">
                <a:solidFill>
                  <a:srgbClr val="888888"/>
                </a:solidFill>
              </a:rPr>
              <a:t>Corpo livello tre</a:t>
            </a:r>
            <a:endParaRPr sz="2400">
              <a:solidFill>
                <a:srgbClr val="888888"/>
              </a:solidFill>
            </a:endParaRPr>
          </a:p>
          <a:p>
            <a:pPr lvl="3">
              <a:defRPr sz="1800">
                <a:solidFill>
                  <a:srgbClr val="000000"/>
                </a:solidFill>
              </a:defRPr>
            </a:pPr>
            <a:r>
              <a:rPr sz="2400">
                <a:solidFill>
                  <a:srgbClr val="888888"/>
                </a:solidFill>
              </a:rPr>
              <a:t>Corpo livello quattro</a:t>
            </a:r>
            <a:endParaRPr sz="2400">
              <a:solidFill>
                <a:srgbClr val="888888"/>
              </a:solidFill>
            </a:endParaRPr>
          </a:p>
          <a:p>
            <a:pPr lvl="4">
              <a:defRPr sz="1800">
                <a:solidFill>
                  <a:srgbClr val="000000"/>
                </a:solidFill>
              </a:defRPr>
            </a:pPr>
            <a:r>
              <a:rPr sz="2400">
                <a:solidFill>
                  <a:srgbClr val="888888"/>
                </a:solidFill>
              </a:rPr>
              <a:t>Livello 5</a:t>
            </a:r>
          </a:p>
        </p:txBody>
      </p:sp>
      <p:sp>
        <p:nvSpPr>
          <p:cNvPr id="16" name="Shape 16"/>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Due contenuti">
    <p:spTree>
      <p:nvGrpSpPr>
        <p:cNvPr id="1" name=""/>
        <p:cNvGrpSpPr/>
        <p:nvPr/>
      </p:nvGrpSpPr>
      <p:grpSpPr>
        <a:xfrm>
          <a:off x="0" y="0"/>
          <a:ext cx="0" cy="0"/>
          <a:chOff x="0" y="0"/>
          <a:chExt cx="0" cy="0"/>
        </a:xfrm>
      </p:grpSpPr>
      <p:sp>
        <p:nvSpPr>
          <p:cNvPr id="18" name="Shape 18"/>
          <p:cNvSpPr/>
          <p:nvPr>
            <p:ph type="title"/>
          </p:nvPr>
        </p:nvSpPr>
        <p:spPr>
          <a:prstGeom prst="rect">
            <a:avLst/>
          </a:prstGeom>
        </p:spPr>
        <p:txBody>
          <a:bodyPr/>
          <a:lstStyle/>
          <a:p>
            <a:pPr lvl="0">
              <a:defRPr sz="1800"/>
            </a:pPr>
            <a:r>
              <a:rPr sz="4400"/>
              <a:t>Titolo Testo</a:t>
            </a:r>
          </a:p>
        </p:txBody>
      </p:sp>
      <p:sp>
        <p:nvSpPr>
          <p:cNvPr id="19" name="Shape 19"/>
          <p:cNvSpPr/>
          <p:nvPr>
            <p:ph type="body" idx="1"/>
          </p:nvPr>
        </p:nvSpPr>
        <p:spPr>
          <a:xfrm>
            <a:off x="838200" y="1825625"/>
            <a:ext cx="5181600" cy="5032375"/>
          </a:xfrm>
          <a:prstGeom prst="rect">
            <a:avLst/>
          </a:prstGeom>
        </p:spPr>
        <p:txBody>
          <a:bodyPr/>
          <a:lstStyle/>
          <a:p>
            <a:pPr lvl="0">
              <a:defRPr sz="1800"/>
            </a:pPr>
            <a:r>
              <a:rPr sz="2800"/>
              <a:t>Corpo livello uno</a:t>
            </a:r>
            <a:endParaRPr sz="2800"/>
          </a:p>
          <a:p>
            <a:pPr lvl="1">
              <a:defRPr sz="1800"/>
            </a:pPr>
            <a:r>
              <a:rPr sz="2800"/>
              <a:t>Corpo livello due</a:t>
            </a:r>
            <a:endParaRPr sz="2800"/>
          </a:p>
          <a:p>
            <a:pPr lvl="2">
              <a:defRPr sz="1800"/>
            </a:pPr>
            <a:r>
              <a:rPr sz="2800"/>
              <a:t>Corpo livello tre</a:t>
            </a:r>
            <a:endParaRPr sz="2800"/>
          </a:p>
          <a:p>
            <a:pPr lvl="3">
              <a:defRPr sz="1800"/>
            </a:pPr>
            <a:r>
              <a:rPr sz="2800"/>
              <a:t>Corpo livello quattro</a:t>
            </a:r>
            <a:endParaRPr sz="2800"/>
          </a:p>
          <a:p>
            <a:pPr lvl="4">
              <a:defRPr sz="1800"/>
            </a:pPr>
            <a:r>
              <a:rPr sz="2800"/>
              <a:t>Livello 5</a:t>
            </a:r>
          </a:p>
        </p:txBody>
      </p:sp>
      <p:sp>
        <p:nvSpPr>
          <p:cNvPr id="20" name="Shape 20"/>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Confronto">
    <p:spTree>
      <p:nvGrpSpPr>
        <p:cNvPr id="1" name=""/>
        <p:cNvGrpSpPr/>
        <p:nvPr/>
      </p:nvGrpSpPr>
      <p:grpSpPr>
        <a:xfrm>
          <a:off x="0" y="0"/>
          <a:ext cx="0" cy="0"/>
          <a:chOff x="0" y="0"/>
          <a:chExt cx="0" cy="0"/>
        </a:xfrm>
      </p:grpSpPr>
      <p:sp>
        <p:nvSpPr>
          <p:cNvPr id="22" name="Shape 22"/>
          <p:cNvSpPr/>
          <p:nvPr>
            <p:ph type="title"/>
          </p:nvPr>
        </p:nvSpPr>
        <p:spPr>
          <a:xfrm>
            <a:off x="839787" y="365125"/>
            <a:ext cx="10515601" cy="1325563"/>
          </a:xfrm>
          <a:prstGeom prst="rect">
            <a:avLst/>
          </a:prstGeom>
        </p:spPr>
        <p:txBody>
          <a:bodyPr/>
          <a:lstStyle/>
          <a:p>
            <a:pPr lvl="0">
              <a:defRPr sz="1800"/>
            </a:pPr>
            <a:r>
              <a:rPr sz="4400"/>
              <a:t>Titolo Testo</a:t>
            </a:r>
          </a:p>
        </p:txBody>
      </p:sp>
      <p:sp>
        <p:nvSpPr>
          <p:cNvPr id="23" name="Shape 23"/>
          <p:cNvSpPr/>
          <p:nvPr>
            <p:ph type="body" idx="1"/>
          </p:nvPr>
        </p:nvSpPr>
        <p:spPr>
          <a:xfrm>
            <a:off x="839787" y="1681163"/>
            <a:ext cx="5157790" cy="823915"/>
          </a:xfrm>
          <a:prstGeom prst="rect">
            <a:avLst/>
          </a:prstGeom>
        </p:spPr>
        <p:txBody>
          <a:bodyPr anchor="b"/>
          <a:lstStyle>
            <a:lvl1pPr marL="0" indent="0">
              <a:buSzTx/>
              <a:buFontTx/>
              <a:buNone/>
              <a:defRPr b="1" sz="2400"/>
            </a:lvl1pPr>
            <a:lvl2pPr marL="685800" indent="-228600">
              <a:buFontTx/>
              <a:defRPr b="1" sz="2400"/>
            </a:lvl2pPr>
            <a:lvl3pPr marL="1188719" indent="-274319">
              <a:buFontTx/>
              <a:defRPr b="1" sz="2400"/>
            </a:lvl3pPr>
            <a:lvl4pPr marL="1676400" indent="-304800">
              <a:buFontTx/>
              <a:defRPr b="1" sz="2400"/>
            </a:lvl4pPr>
            <a:lvl5pPr marL="2133600" indent="-304800">
              <a:buFontTx/>
              <a:defRPr b="1" sz="2400"/>
            </a:lvl5pPr>
          </a:lstStyle>
          <a:p>
            <a:pPr lvl="0">
              <a:defRPr b="0" sz="1800"/>
            </a:pPr>
            <a:r>
              <a:rPr b="1" sz="2400"/>
              <a:t>Corpo livello uno</a:t>
            </a:r>
            <a:endParaRPr b="1" sz="2400"/>
          </a:p>
          <a:p>
            <a:pPr lvl="1">
              <a:defRPr b="0" sz="1800"/>
            </a:pPr>
            <a:r>
              <a:rPr b="1" sz="2400"/>
              <a:t>Corpo livello due</a:t>
            </a:r>
            <a:endParaRPr b="1" sz="2400"/>
          </a:p>
          <a:p>
            <a:pPr lvl="2">
              <a:defRPr b="0" sz="1800"/>
            </a:pPr>
            <a:r>
              <a:rPr b="1" sz="2400"/>
              <a:t>Corpo livello tre</a:t>
            </a:r>
            <a:endParaRPr b="1" sz="2400"/>
          </a:p>
          <a:p>
            <a:pPr lvl="3">
              <a:defRPr b="0" sz="1800"/>
            </a:pPr>
            <a:r>
              <a:rPr b="1" sz="2400"/>
              <a:t>Corpo livello quattro</a:t>
            </a:r>
            <a:endParaRPr b="1" sz="2400"/>
          </a:p>
          <a:p>
            <a:pPr lvl="4">
              <a:defRPr b="0" sz="1800"/>
            </a:pPr>
            <a:r>
              <a:rPr b="1" sz="2400"/>
              <a:t>Livello 5</a:t>
            </a:r>
          </a:p>
        </p:txBody>
      </p:sp>
      <p:sp>
        <p:nvSpPr>
          <p:cNvPr id="24" name="Shape 24"/>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Solo titolo">
    <p:spTree>
      <p:nvGrpSpPr>
        <p:cNvPr id="1" name=""/>
        <p:cNvGrpSpPr/>
        <p:nvPr/>
      </p:nvGrpSpPr>
      <p:grpSpPr>
        <a:xfrm>
          <a:off x="0" y="0"/>
          <a:ext cx="0" cy="0"/>
          <a:chOff x="0" y="0"/>
          <a:chExt cx="0" cy="0"/>
        </a:xfrm>
      </p:grpSpPr>
      <p:sp>
        <p:nvSpPr>
          <p:cNvPr id="26" name="Shape 26"/>
          <p:cNvSpPr/>
          <p:nvPr>
            <p:ph type="title"/>
          </p:nvPr>
        </p:nvSpPr>
        <p:spPr>
          <a:xfrm>
            <a:off x="838200" y="0"/>
            <a:ext cx="10515600" cy="2055814"/>
          </a:xfrm>
          <a:prstGeom prst="rect">
            <a:avLst/>
          </a:prstGeom>
        </p:spPr>
        <p:txBody>
          <a:bodyPr/>
          <a:lstStyle/>
          <a:p>
            <a:pPr lvl="0">
              <a:defRPr sz="1800"/>
            </a:pPr>
            <a:r>
              <a:rPr sz="4400"/>
              <a:t>Titolo Testo</a:t>
            </a:r>
          </a:p>
        </p:txBody>
      </p:sp>
      <p:sp>
        <p:nvSpPr>
          <p:cNvPr id="27" name="Shape 27"/>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Vuota">
    <p:spTree>
      <p:nvGrpSpPr>
        <p:cNvPr id="1" name=""/>
        <p:cNvGrpSpPr/>
        <p:nvPr/>
      </p:nvGrpSpPr>
      <p:grpSpPr>
        <a:xfrm>
          <a:off x="0" y="0"/>
          <a:ext cx="0" cy="0"/>
          <a:chOff x="0" y="0"/>
          <a:chExt cx="0" cy="0"/>
        </a:xfrm>
      </p:grpSpPr>
      <p:sp>
        <p:nvSpPr>
          <p:cNvPr id="29" name="Shape 29"/>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Contenuto con didascalia">
    <p:spTree>
      <p:nvGrpSpPr>
        <p:cNvPr id="1" name=""/>
        <p:cNvGrpSpPr/>
        <p:nvPr/>
      </p:nvGrpSpPr>
      <p:grpSpPr>
        <a:xfrm>
          <a:off x="0" y="0"/>
          <a:ext cx="0" cy="0"/>
          <a:chOff x="0" y="0"/>
          <a:chExt cx="0" cy="0"/>
        </a:xfrm>
      </p:grpSpPr>
      <p:sp>
        <p:nvSpPr>
          <p:cNvPr id="31" name="Shape 31"/>
          <p:cNvSpPr/>
          <p:nvPr>
            <p:ph type="title"/>
          </p:nvPr>
        </p:nvSpPr>
        <p:spPr>
          <a:xfrm>
            <a:off x="839787" y="0"/>
            <a:ext cx="3932240" cy="2057400"/>
          </a:xfrm>
          <a:prstGeom prst="rect">
            <a:avLst/>
          </a:prstGeom>
        </p:spPr>
        <p:txBody>
          <a:bodyPr anchor="b"/>
          <a:lstStyle>
            <a:lvl1pPr>
              <a:defRPr sz="3200"/>
            </a:lvl1pPr>
          </a:lstStyle>
          <a:p>
            <a:pPr lvl="0">
              <a:defRPr sz="1800"/>
            </a:pPr>
            <a:r>
              <a:rPr sz="3200"/>
              <a:t>Titolo Testo</a:t>
            </a:r>
          </a:p>
        </p:txBody>
      </p:sp>
      <p:sp>
        <p:nvSpPr>
          <p:cNvPr id="32" name="Shape 32"/>
          <p:cNvSpPr/>
          <p:nvPr>
            <p:ph type="body" idx="1"/>
          </p:nvPr>
        </p:nvSpPr>
        <p:spPr>
          <a:xfrm>
            <a:off x="5183187" y="987425"/>
            <a:ext cx="6172203" cy="587057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pPr lvl="0">
              <a:defRPr sz="1800"/>
            </a:pPr>
            <a:r>
              <a:rPr sz="3200"/>
              <a:t>Corpo livello uno</a:t>
            </a:r>
            <a:endParaRPr sz="3200"/>
          </a:p>
          <a:p>
            <a:pPr lvl="1">
              <a:defRPr sz="1800"/>
            </a:pPr>
            <a:r>
              <a:rPr sz="3200"/>
              <a:t>Corpo livello due</a:t>
            </a:r>
            <a:endParaRPr sz="3200"/>
          </a:p>
          <a:p>
            <a:pPr lvl="2">
              <a:defRPr sz="1800"/>
            </a:pPr>
            <a:r>
              <a:rPr sz="3200"/>
              <a:t>Corpo livello tre</a:t>
            </a:r>
            <a:endParaRPr sz="3200"/>
          </a:p>
          <a:p>
            <a:pPr lvl="3">
              <a:defRPr sz="1800"/>
            </a:pPr>
            <a:r>
              <a:rPr sz="3200"/>
              <a:t>Corpo livello quattro</a:t>
            </a:r>
            <a:endParaRPr sz="3200"/>
          </a:p>
          <a:p>
            <a:pPr lvl="4">
              <a:defRPr sz="1800"/>
            </a:pPr>
            <a:r>
              <a:rPr sz="3200"/>
              <a:t>Livello 5</a:t>
            </a:r>
          </a:p>
        </p:txBody>
      </p:sp>
      <p:sp>
        <p:nvSpPr>
          <p:cNvPr id="33" name="Shape 33"/>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Immagine con didascalia">
    <p:spTree>
      <p:nvGrpSpPr>
        <p:cNvPr id="1" name=""/>
        <p:cNvGrpSpPr/>
        <p:nvPr/>
      </p:nvGrpSpPr>
      <p:grpSpPr>
        <a:xfrm>
          <a:off x="0" y="0"/>
          <a:ext cx="0" cy="0"/>
          <a:chOff x="0" y="0"/>
          <a:chExt cx="0" cy="0"/>
        </a:xfrm>
      </p:grpSpPr>
      <p:sp>
        <p:nvSpPr>
          <p:cNvPr id="35" name="Shape 35"/>
          <p:cNvSpPr/>
          <p:nvPr>
            <p:ph type="title"/>
          </p:nvPr>
        </p:nvSpPr>
        <p:spPr>
          <a:xfrm>
            <a:off x="839787" y="0"/>
            <a:ext cx="3932240" cy="2057400"/>
          </a:xfrm>
          <a:prstGeom prst="rect">
            <a:avLst/>
          </a:prstGeom>
        </p:spPr>
        <p:txBody>
          <a:bodyPr anchor="b"/>
          <a:lstStyle>
            <a:lvl1pPr>
              <a:defRPr sz="3200"/>
            </a:lvl1pPr>
          </a:lstStyle>
          <a:p>
            <a:pPr lvl="0">
              <a:defRPr sz="1800"/>
            </a:pPr>
            <a:r>
              <a:rPr sz="3200"/>
              <a:t>Titolo Testo</a:t>
            </a:r>
          </a:p>
        </p:txBody>
      </p:sp>
      <p:sp>
        <p:nvSpPr>
          <p:cNvPr id="36" name="Shape 36"/>
          <p:cNvSpPr/>
          <p:nvPr>
            <p:ph type="body" idx="1"/>
          </p:nvPr>
        </p:nvSpPr>
        <p:spPr>
          <a:xfrm>
            <a:off x="839787" y="2057400"/>
            <a:ext cx="3932240" cy="4800600"/>
          </a:xfrm>
          <a:prstGeom prst="rect">
            <a:avLst/>
          </a:prstGeom>
        </p:spPr>
        <p:txBody>
          <a:bodyPr/>
          <a:lstStyle>
            <a:lvl1pPr marL="0" indent="0">
              <a:buSzTx/>
              <a:buFontTx/>
              <a:buNone/>
              <a:defRPr sz="1600"/>
            </a:lvl1pPr>
            <a:lvl2pPr marL="609600" indent="-152400">
              <a:buFontTx/>
              <a:defRPr sz="1600"/>
            </a:lvl2pPr>
            <a:lvl3pPr marL="1097278" indent="-182878">
              <a:buFontTx/>
              <a:defRPr sz="1600"/>
            </a:lvl3pPr>
            <a:lvl4pPr marL="1574800" indent="-203200">
              <a:buFontTx/>
              <a:defRPr sz="1600"/>
            </a:lvl4pPr>
            <a:lvl5pPr marL="2032000" indent="-203200">
              <a:buFontTx/>
              <a:defRPr sz="1600"/>
            </a:lvl5pPr>
          </a:lstStyle>
          <a:p>
            <a:pPr lvl="0">
              <a:defRPr sz="1800"/>
            </a:pPr>
            <a:r>
              <a:rPr sz="1600"/>
              <a:t>Corpo livello uno</a:t>
            </a:r>
            <a:endParaRPr sz="1600"/>
          </a:p>
          <a:p>
            <a:pPr lvl="1">
              <a:defRPr sz="1800"/>
            </a:pPr>
            <a:r>
              <a:rPr sz="1600"/>
              <a:t>Corpo livello due</a:t>
            </a:r>
            <a:endParaRPr sz="1600"/>
          </a:p>
          <a:p>
            <a:pPr lvl="2">
              <a:defRPr sz="1800"/>
            </a:pPr>
            <a:r>
              <a:rPr sz="1600"/>
              <a:t>Corpo livello tre</a:t>
            </a:r>
            <a:endParaRPr sz="1600"/>
          </a:p>
          <a:p>
            <a:pPr lvl="3">
              <a:defRPr sz="1800"/>
            </a:pPr>
            <a:r>
              <a:rPr sz="1600"/>
              <a:t>Corpo livello quattro</a:t>
            </a:r>
            <a:endParaRPr sz="1600"/>
          </a:p>
          <a:p>
            <a:pPr lvl="4">
              <a:defRPr sz="1800"/>
            </a:pPr>
            <a:r>
              <a:rPr sz="1600"/>
              <a:t>Livello 5</a:t>
            </a:r>
          </a:p>
        </p:txBody>
      </p:sp>
      <p:sp>
        <p:nvSpPr>
          <p:cNvPr id="37" name="Shape 37"/>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p:bgPr>
    </p:bg>
    <p:spTree>
      <p:nvGrpSpPr>
        <p:cNvPr id="1" name=""/>
        <p:cNvGrpSpPr/>
        <p:nvPr/>
      </p:nvGrpSpPr>
      <p:grpSpPr>
        <a:xfrm>
          <a:off x="0" y="0"/>
          <a:ext cx="0" cy="0"/>
          <a:chOff x="0" y="0"/>
          <a:chExt cx="0" cy="0"/>
        </a:xfrm>
      </p:grpSpPr>
      <p:sp>
        <p:nvSpPr>
          <p:cNvPr id="2" name="Shape 2"/>
          <p:cNvSpPr/>
          <p:nvPr>
            <p:ph type="title"/>
          </p:nvPr>
        </p:nvSpPr>
        <p:spPr>
          <a:xfrm>
            <a:off x="838200" y="230185"/>
            <a:ext cx="10515600" cy="1595442"/>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normAutofit fontScale="100000" lnSpcReduction="0"/>
          </a:bodyPr>
          <a:lstStyle/>
          <a:p>
            <a:pPr lvl="0">
              <a:defRPr sz="1800"/>
            </a:pPr>
            <a:r>
              <a:rPr sz="4400"/>
              <a:t>Titolo Testo</a:t>
            </a:r>
          </a:p>
        </p:txBody>
      </p:sp>
      <p:sp>
        <p:nvSpPr>
          <p:cNvPr id="3" name="Shape 3"/>
          <p:cNvSpPr/>
          <p:nvPr>
            <p:ph type="body" idx="1"/>
          </p:nvPr>
        </p:nvSpPr>
        <p:spPr>
          <a:xfrm>
            <a:off x="838200" y="1825625"/>
            <a:ext cx="10515600" cy="503237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ormAutofit fontScale="100000" lnSpcReduction="0"/>
          </a:bodyPr>
          <a:lstStyle/>
          <a:p>
            <a:pPr lvl="0">
              <a:defRPr sz="1800"/>
            </a:pPr>
            <a:r>
              <a:rPr sz="2800"/>
              <a:t>Corpo livello uno</a:t>
            </a:r>
            <a:endParaRPr sz="2800"/>
          </a:p>
          <a:p>
            <a:pPr lvl="1">
              <a:defRPr sz="1800"/>
            </a:pPr>
            <a:r>
              <a:rPr sz="2800"/>
              <a:t>Corpo livello due</a:t>
            </a:r>
            <a:endParaRPr sz="2800"/>
          </a:p>
          <a:p>
            <a:pPr lvl="2">
              <a:defRPr sz="1800"/>
            </a:pPr>
            <a:r>
              <a:rPr sz="2800"/>
              <a:t>Corpo livello tre</a:t>
            </a:r>
            <a:endParaRPr sz="2800"/>
          </a:p>
          <a:p>
            <a:pPr lvl="3">
              <a:defRPr sz="1800"/>
            </a:pPr>
            <a:r>
              <a:rPr sz="2800"/>
              <a:t>Corpo livello quattro</a:t>
            </a:r>
            <a:endParaRPr sz="2800"/>
          </a:p>
          <a:p>
            <a:pPr lvl="4">
              <a:defRPr sz="1800"/>
            </a:pPr>
            <a:r>
              <a:rPr sz="2800"/>
              <a:t>Livello 5</a:t>
            </a:r>
          </a:p>
        </p:txBody>
      </p:sp>
      <p:sp>
        <p:nvSpPr>
          <p:cNvPr id="4" name="Shape 4"/>
          <p:cNvSpPr/>
          <p:nvPr>
            <p:ph type="sldNum" sz="quarter" idx="2"/>
          </p:nvPr>
        </p:nvSpPr>
        <p:spPr>
          <a:xfrm>
            <a:off x="8610600" y="6404290"/>
            <a:ext cx="2743200" cy="269237"/>
          </a:xfrm>
          <a:prstGeom prst="rect">
            <a:avLst/>
          </a:prstGeom>
          <a:ln w="12700">
            <a:miter lim="400000"/>
          </a:ln>
        </p:spPr>
        <p:txBody>
          <a:bodyPr lIns="45718" tIns="45718" rIns="45718" bIns="45718" anchor="ctr">
            <a:spAutoFit/>
          </a:bodyPr>
          <a:lstStyle>
            <a:lvl1pPr algn="r">
              <a:defRPr sz="1200">
                <a:solidFill>
                  <a:srgbClr val="888888"/>
                </a:solidFill>
                <a:latin typeface="Calibri"/>
                <a:ea typeface="Calibri"/>
                <a:cs typeface="Calibri"/>
                <a:sym typeface="Calibri"/>
              </a:defRPr>
            </a:lvl1pPr>
          </a:lstStyle>
          <a:p>
            <a:pPr lvl="0"/>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ransition spd="med" advClick="1"/>
  <p:txStyles>
    <p:titleStyle>
      <a:lvl1pPr>
        <a:lnSpc>
          <a:spcPct val="90000"/>
        </a:lnSpc>
        <a:defRPr sz="4400">
          <a:latin typeface="Calibri Light"/>
          <a:ea typeface="Calibri Light"/>
          <a:cs typeface="Calibri Light"/>
          <a:sym typeface="Calibri Light"/>
        </a:defRPr>
      </a:lvl1pPr>
      <a:lvl2pPr>
        <a:lnSpc>
          <a:spcPct val="90000"/>
        </a:lnSpc>
        <a:defRPr sz="4400">
          <a:latin typeface="Calibri Light"/>
          <a:ea typeface="Calibri Light"/>
          <a:cs typeface="Calibri Light"/>
          <a:sym typeface="Calibri Light"/>
        </a:defRPr>
      </a:lvl2pPr>
      <a:lvl3pPr>
        <a:lnSpc>
          <a:spcPct val="90000"/>
        </a:lnSpc>
        <a:defRPr sz="4400">
          <a:latin typeface="Calibri Light"/>
          <a:ea typeface="Calibri Light"/>
          <a:cs typeface="Calibri Light"/>
          <a:sym typeface="Calibri Light"/>
        </a:defRPr>
      </a:lvl3pPr>
      <a:lvl4pPr>
        <a:lnSpc>
          <a:spcPct val="90000"/>
        </a:lnSpc>
        <a:defRPr sz="4400">
          <a:latin typeface="Calibri Light"/>
          <a:ea typeface="Calibri Light"/>
          <a:cs typeface="Calibri Light"/>
          <a:sym typeface="Calibri Light"/>
        </a:defRPr>
      </a:lvl4pPr>
      <a:lvl5pPr>
        <a:lnSpc>
          <a:spcPct val="90000"/>
        </a:lnSpc>
        <a:defRPr sz="4400">
          <a:latin typeface="Calibri Light"/>
          <a:ea typeface="Calibri Light"/>
          <a:cs typeface="Calibri Light"/>
          <a:sym typeface="Calibri Light"/>
        </a:defRPr>
      </a:lvl5pPr>
      <a:lvl6pPr>
        <a:lnSpc>
          <a:spcPct val="90000"/>
        </a:lnSpc>
        <a:defRPr sz="4400">
          <a:latin typeface="Calibri Light"/>
          <a:ea typeface="Calibri Light"/>
          <a:cs typeface="Calibri Light"/>
          <a:sym typeface="Calibri Light"/>
        </a:defRPr>
      </a:lvl6pPr>
      <a:lvl7pPr>
        <a:lnSpc>
          <a:spcPct val="90000"/>
        </a:lnSpc>
        <a:defRPr sz="4400">
          <a:latin typeface="Calibri Light"/>
          <a:ea typeface="Calibri Light"/>
          <a:cs typeface="Calibri Light"/>
          <a:sym typeface="Calibri Light"/>
        </a:defRPr>
      </a:lvl7pPr>
      <a:lvl8pPr>
        <a:lnSpc>
          <a:spcPct val="90000"/>
        </a:lnSpc>
        <a:defRPr sz="4400">
          <a:latin typeface="Calibri Light"/>
          <a:ea typeface="Calibri Light"/>
          <a:cs typeface="Calibri Light"/>
          <a:sym typeface="Calibri Light"/>
        </a:defRPr>
      </a:lvl8pPr>
      <a:lvl9pPr>
        <a:lnSpc>
          <a:spcPct val="90000"/>
        </a:lnSpc>
        <a:defRPr sz="4400">
          <a:latin typeface="Calibri Light"/>
          <a:ea typeface="Calibri Light"/>
          <a:cs typeface="Calibri Light"/>
          <a:sym typeface="Calibri Light"/>
        </a:defRPr>
      </a:lvl9pPr>
    </p:titleStyle>
    <p:bodyStyle>
      <a:lvl1pPr marL="228600" indent="-228600">
        <a:lnSpc>
          <a:spcPct val="90000"/>
        </a:lnSpc>
        <a:spcBef>
          <a:spcPts val="1000"/>
        </a:spcBef>
        <a:buSzPct val="100000"/>
        <a:buFont typeface="Arial"/>
        <a:buChar char="•"/>
        <a:defRPr sz="2800">
          <a:latin typeface="Calibri"/>
          <a:ea typeface="Calibri"/>
          <a:cs typeface="Calibri"/>
          <a:sym typeface="Calibri"/>
        </a:defRPr>
      </a:lvl1pPr>
      <a:lvl2pPr marL="723900" indent="-266700">
        <a:lnSpc>
          <a:spcPct val="90000"/>
        </a:lnSpc>
        <a:spcBef>
          <a:spcPts val="1000"/>
        </a:spcBef>
        <a:buSzPct val="100000"/>
        <a:buFont typeface="Arial"/>
        <a:buChar char="•"/>
        <a:defRPr sz="2800">
          <a:latin typeface="Calibri"/>
          <a:ea typeface="Calibri"/>
          <a:cs typeface="Calibri"/>
          <a:sym typeface="Calibri"/>
        </a:defRPr>
      </a:lvl2pPr>
      <a:lvl3pPr marL="1234438" indent="-320038">
        <a:lnSpc>
          <a:spcPct val="90000"/>
        </a:lnSpc>
        <a:spcBef>
          <a:spcPts val="1000"/>
        </a:spcBef>
        <a:buSzPct val="100000"/>
        <a:buFont typeface="Arial"/>
        <a:buChar char="•"/>
        <a:defRPr sz="2800">
          <a:latin typeface="Calibri"/>
          <a:ea typeface="Calibri"/>
          <a:cs typeface="Calibri"/>
          <a:sym typeface="Calibri"/>
        </a:defRPr>
      </a:lvl3pPr>
      <a:lvl4pPr marL="1727200" indent="-355600">
        <a:lnSpc>
          <a:spcPct val="90000"/>
        </a:lnSpc>
        <a:spcBef>
          <a:spcPts val="1000"/>
        </a:spcBef>
        <a:buSzPct val="100000"/>
        <a:buFont typeface="Arial"/>
        <a:buChar char="•"/>
        <a:defRPr sz="2800">
          <a:latin typeface="Calibri"/>
          <a:ea typeface="Calibri"/>
          <a:cs typeface="Calibri"/>
          <a:sym typeface="Calibri"/>
        </a:defRPr>
      </a:lvl4pPr>
      <a:lvl5pPr marL="2184400" indent="-355600">
        <a:lnSpc>
          <a:spcPct val="90000"/>
        </a:lnSpc>
        <a:spcBef>
          <a:spcPts val="1000"/>
        </a:spcBef>
        <a:buSzPct val="100000"/>
        <a:buFont typeface="Arial"/>
        <a:buChar char="•"/>
        <a:defRPr sz="2800">
          <a:latin typeface="Calibri"/>
          <a:ea typeface="Calibri"/>
          <a:cs typeface="Calibri"/>
          <a:sym typeface="Calibri"/>
        </a:defRPr>
      </a:lvl5pPr>
      <a:lvl6pPr marL="2641600" indent="-355600">
        <a:lnSpc>
          <a:spcPct val="90000"/>
        </a:lnSpc>
        <a:spcBef>
          <a:spcPts val="1000"/>
        </a:spcBef>
        <a:buSzPct val="100000"/>
        <a:buFont typeface="Arial"/>
        <a:buChar char="•"/>
        <a:defRPr sz="2800">
          <a:latin typeface="Calibri"/>
          <a:ea typeface="Calibri"/>
          <a:cs typeface="Calibri"/>
          <a:sym typeface="Calibri"/>
        </a:defRPr>
      </a:lvl6pPr>
      <a:lvl7pPr marL="3098800" indent="-355600">
        <a:lnSpc>
          <a:spcPct val="90000"/>
        </a:lnSpc>
        <a:spcBef>
          <a:spcPts val="1000"/>
        </a:spcBef>
        <a:buSzPct val="100000"/>
        <a:buFont typeface="Arial"/>
        <a:buChar char="•"/>
        <a:defRPr sz="2800">
          <a:latin typeface="Calibri"/>
          <a:ea typeface="Calibri"/>
          <a:cs typeface="Calibri"/>
          <a:sym typeface="Calibri"/>
        </a:defRPr>
      </a:lvl7pPr>
      <a:lvl8pPr marL="3556000" indent="-355600">
        <a:lnSpc>
          <a:spcPct val="90000"/>
        </a:lnSpc>
        <a:spcBef>
          <a:spcPts val="1000"/>
        </a:spcBef>
        <a:buSzPct val="100000"/>
        <a:buFont typeface="Arial"/>
        <a:buChar char="•"/>
        <a:defRPr sz="2800">
          <a:latin typeface="Calibri"/>
          <a:ea typeface="Calibri"/>
          <a:cs typeface="Calibri"/>
          <a:sym typeface="Calibri"/>
        </a:defRPr>
      </a:lvl8pPr>
      <a:lvl9pPr marL="4013200" indent="-355600">
        <a:lnSpc>
          <a:spcPct val="90000"/>
        </a:lnSpc>
        <a:spcBef>
          <a:spcPts val="1000"/>
        </a:spcBef>
        <a:buSzPct val="100000"/>
        <a:buFont typeface="Arial"/>
        <a:buChar char="•"/>
        <a:defRPr sz="2800">
          <a:latin typeface="Calibri"/>
          <a:ea typeface="Calibri"/>
          <a:cs typeface="Calibri"/>
          <a:sym typeface="Calibri"/>
        </a:defRPr>
      </a:lvl9pPr>
    </p:bodyStyle>
    <p:otherStyle>
      <a:lvl1pPr algn="r">
        <a:defRPr sz="1200">
          <a:solidFill>
            <a:schemeClr val="tx1"/>
          </a:solidFill>
          <a:latin typeface="+mn-lt"/>
          <a:ea typeface="+mn-ea"/>
          <a:cs typeface="+mn-cs"/>
          <a:sym typeface="Calibri"/>
        </a:defRPr>
      </a:lvl1pPr>
      <a:lvl2pPr algn="r">
        <a:defRPr sz="1200">
          <a:solidFill>
            <a:schemeClr val="tx1"/>
          </a:solidFill>
          <a:latin typeface="+mn-lt"/>
          <a:ea typeface="+mn-ea"/>
          <a:cs typeface="+mn-cs"/>
          <a:sym typeface="Calibri"/>
        </a:defRPr>
      </a:lvl2pPr>
      <a:lvl3pPr algn="r">
        <a:defRPr sz="1200">
          <a:solidFill>
            <a:schemeClr val="tx1"/>
          </a:solidFill>
          <a:latin typeface="+mn-lt"/>
          <a:ea typeface="+mn-ea"/>
          <a:cs typeface="+mn-cs"/>
          <a:sym typeface="Calibri"/>
        </a:defRPr>
      </a:lvl3pPr>
      <a:lvl4pPr algn="r">
        <a:defRPr sz="1200">
          <a:solidFill>
            <a:schemeClr val="tx1"/>
          </a:solidFill>
          <a:latin typeface="+mn-lt"/>
          <a:ea typeface="+mn-ea"/>
          <a:cs typeface="+mn-cs"/>
          <a:sym typeface="Calibri"/>
        </a:defRPr>
      </a:lvl4pPr>
      <a:lvl5pPr algn="r">
        <a:defRPr sz="1200">
          <a:solidFill>
            <a:schemeClr val="tx1"/>
          </a:solidFill>
          <a:latin typeface="+mn-lt"/>
          <a:ea typeface="+mn-ea"/>
          <a:cs typeface="+mn-cs"/>
          <a:sym typeface="Calibri"/>
        </a:defRPr>
      </a:lvl5pPr>
      <a:lvl6pPr algn="r">
        <a:defRPr sz="1200">
          <a:solidFill>
            <a:schemeClr val="tx1"/>
          </a:solidFill>
          <a:latin typeface="+mn-lt"/>
          <a:ea typeface="+mn-ea"/>
          <a:cs typeface="+mn-cs"/>
          <a:sym typeface="Calibri"/>
        </a:defRPr>
      </a:lvl6pPr>
      <a:lvl7pPr algn="r">
        <a:defRPr sz="1200">
          <a:solidFill>
            <a:schemeClr val="tx1"/>
          </a:solidFill>
          <a:latin typeface="+mn-lt"/>
          <a:ea typeface="+mn-ea"/>
          <a:cs typeface="+mn-cs"/>
          <a:sym typeface="Calibri"/>
        </a:defRPr>
      </a:lvl7pPr>
      <a:lvl8pPr algn="r">
        <a:defRPr sz="1200">
          <a:solidFill>
            <a:schemeClr val="tx1"/>
          </a:solidFill>
          <a:latin typeface="+mn-lt"/>
          <a:ea typeface="+mn-ea"/>
          <a:cs typeface="+mn-cs"/>
          <a:sym typeface="Calibri"/>
        </a:defRPr>
      </a:lvl8pPr>
      <a:lvl9pPr algn="r">
        <a:defRPr sz="1200">
          <a:solidFill>
            <a:schemeClr val="tx1"/>
          </a:solidFill>
          <a:latin typeface="+mn-lt"/>
          <a:ea typeface="+mn-ea"/>
          <a:cs typeface="+mn-cs"/>
          <a:sym typeface="Calibri"/>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 Id="rId3" Type="http://schemas.openxmlformats.org/officeDocument/2006/relationships/image" Target="../media/image2.png"/></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13.jpeg"/></Relationships>

</file>

<file path=ppt/slides/_rels/slide23.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2.pn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6.jpe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video" Target="../media/media1.gif"/><Relationship Id="rId3" Type="http://schemas.microsoft.com/office/2007/relationships/media" Target="../media/media1.gif"/><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9" name="Shape 49"/>
          <p:cNvSpPr/>
          <p:nvPr>
            <p:ph type="body" idx="1"/>
          </p:nvPr>
        </p:nvSpPr>
        <p:spPr>
          <a:xfrm>
            <a:off x="1524000" y="5227637"/>
            <a:ext cx="9144000" cy="1655762"/>
          </a:xfrm>
          <a:prstGeom prst="rect">
            <a:avLst/>
          </a:prstGeom>
        </p:spPr>
        <p:txBody>
          <a:bodyPr/>
          <a:lstStyle/>
          <a:p>
            <a:pPr lvl="0">
              <a:defRPr sz="1800"/>
            </a:pPr>
            <a:r>
              <a:rPr sz="2400"/>
              <a:t>Siete pronti ad ascoltare questa fiaba?</a:t>
            </a:r>
            <a:endParaRPr sz="2400"/>
          </a:p>
          <a:p>
            <a:pPr lvl="0">
              <a:defRPr sz="1800"/>
            </a:pPr>
            <a:r>
              <a:rPr sz="2400"/>
              <a:t>La classe 1C, con l’aiuto del professor Piergiorgio Viti, ve la racconta…</a:t>
            </a:r>
          </a:p>
        </p:txBody>
      </p:sp>
      <p:pic>
        <p:nvPicPr>
          <p:cNvPr id="50" name="image1.jpeg"/>
          <p:cNvPicPr/>
          <p:nvPr/>
        </p:nvPicPr>
        <p:blipFill>
          <a:blip r:embed="rId2">
            <a:extLst/>
          </a:blip>
          <a:stretch>
            <a:fillRect/>
          </a:stretch>
        </p:blipFill>
        <p:spPr>
          <a:xfrm>
            <a:off x="1985267" y="272865"/>
            <a:ext cx="8500866" cy="4781735"/>
          </a:xfrm>
          <a:prstGeom prst="rect">
            <a:avLst/>
          </a:prstGeom>
          <a:ln w="12700">
            <a:miter lim="400000"/>
          </a:ln>
        </p:spPr>
      </p:pic>
    </p:spTree>
  </p:cSld>
  <p:clrMapOvr>
    <a:masterClrMapping/>
  </p:clrMapOvr>
  <p:transitio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9" name="Shape 79"/>
          <p:cNvSpPr/>
          <p:nvPr>
            <p:ph type="body" idx="1"/>
          </p:nvPr>
        </p:nvSpPr>
        <p:spPr>
          <a:xfrm>
            <a:off x="838200" y="530084"/>
            <a:ext cx="10515600" cy="5646882"/>
          </a:xfrm>
          <a:prstGeom prst="rect">
            <a:avLst/>
          </a:prstGeom>
        </p:spPr>
        <p:txBody>
          <a:bodyPr/>
          <a:lstStyle/>
          <a:p>
            <a:pPr lvl="0" marL="0" indent="0">
              <a:buSzTx/>
              <a:buNone/>
              <a:defRPr sz="1800"/>
            </a:pPr>
          </a:p>
          <a:p>
            <a:pPr lvl="0" marL="0" indent="0">
              <a:buSzTx/>
              <a:buNone/>
              <a:defRPr sz="1800"/>
            </a:pPr>
            <a:r>
              <a:rPr sz="2200"/>
              <a:t>Allora Lilo gli mostrò un libro che aveva in camera: raccontava la fiaba del brutto anatroccolo, che, dopo essere stato scansato da tutti, alla fine diventa felice perché riesce a trovare una famiglia.</a:t>
            </a:r>
          </a:p>
        </p:txBody>
      </p:sp>
      <p:pic>
        <p:nvPicPr>
          <p:cNvPr id="80" name="image7.jpeg"/>
          <p:cNvPicPr/>
          <p:nvPr/>
        </p:nvPicPr>
        <p:blipFill>
          <a:blip r:embed="rId2">
            <a:extLst/>
          </a:blip>
          <a:stretch>
            <a:fillRect/>
          </a:stretch>
        </p:blipFill>
        <p:spPr>
          <a:xfrm>
            <a:off x="5505846" y="2101056"/>
            <a:ext cx="3727304" cy="3727304"/>
          </a:xfrm>
          <a:prstGeom prst="rect">
            <a:avLst/>
          </a:prstGeom>
          <a:ln w="12700">
            <a:miter lim="400000"/>
          </a:ln>
        </p:spPr>
      </p:pic>
    </p:spTree>
  </p:cSld>
  <p:clrMapOvr>
    <a:masterClrMapping/>
  </p:clrMapOvr>
  <p:transition spd="med" advClick="1"/>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2" name="Shape 82"/>
          <p:cNvSpPr/>
          <p:nvPr>
            <p:ph type="body" idx="1"/>
          </p:nvPr>
        </p:nvSpPr>
        <p:spPr>
          <a:xfrm>
            <a:off x="944218" y="519421"/>
            <a:ext cx="10515601" cy="5819158"/>
          </a:xfrm>
          <a:prstGeom prst="rect">
            <a:avLst/>
          </a:prstGeom>
        </p:spPr>
        <p:txBody>
          <a:bodyPr/>
          <a:lstStyle/>
          <a:p>
            <a:pPr lvl="0" marL="0" indent="0">
              <a:buSzTx/>
              <a:buNone/>
              <a:defRPr sz="1800"/>
            </a:pPr>
            <a:endParaRPr sz="2200"/>
          </a:p>
          <a:p>
            <a:pPr lvl="0" marL="0" indent="0">
              <a:buSzTx/>
              <a:buNone/>
              <a:defRPr sz="1800"/>
            </a:pPr>
            <a:endParaRPr sz="2200"/>
          </a:p>
          <a:p>
            <a:pPr lvl="0" marL="0" indent="0">
              <a:buSzTx/>
              <a:buNone/>
              <a:defRPr sz="1800"/>
            </a:pPr>
            <a:endParaRPr sz="2200"/>
          </a:p>
          <a:p>
            <a:pPr lvl="0" marL="0" indent="0" algn="just">
              <a:buSzTx/>
              <a:buNone/>
              <a:defRPr sz="1800"/>
            </a:pPr>
            <a:r>
              <a:rPr sz="2200"/>
              <a:t>Jumba e Pleakley intanto, arrivati sulla Terra, avevano tutta l’intenzione di catturare Stitch e riportarlo nello spazio. </a:t>
            </a:r>
            <a:endParaRPr sz="2200"/>
          </a:p>
          <a:p>
            <a:pPr lvl="0" marL="0" indent="0" algn="just">
              <a:buSzTx/>
              <a:buNone/>
              <a:defRPr sz="1800"/>
            </a:pPr>
            <a:endParaRPr sz="2200"/>
          </a:p>
          <a:p>
            <a:pPr lvl="0" marL="0" indent="0" algn="just">
              <a:buSzTx/>
              <a:buNone/>
              <a:defRPr sz="1800"/>
            </a:pPr>
            <a:r>
              <a:rPr sz="2200"/>
              <a:t>Cobra Bubbles, il terribile assistente sociale, sapendo tutti i problemi a casa di Lilo, suonò al campanello dell’abitazione per controllare in prima persona la situazione, e, una volta entrato, all’improvviso, Stitch, preso dal nervosismo, gli lanciò contro un libro. A quel punto, l’assistente sociale disse a Nani che, se non avesse trovato presto un altro lavoro, li avrebbe separati.</a:t>
            </a:r>
          </a:p>
        </p:txBody>
      </p:sp>
    </p:spTree>
  </p:cSld>
  <p:clrMapOvr>
    <a:masterClrMapping/>
  </p:clrMapOvr>
  <p:transition spd="med" advClick="1"/>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4" name="Shape 84"/>
          <p:cNvSpPr/>
          <p:nvPr>
            <p:ph type="body" idx="1"/>
          </p:nvPr>
        </p:nvSpPr>
        <p:spPr>
          <a:xfrm>
            <a:off x="838200" y="633043"/>
            <a:ext cx="10515600" cy="5543922"/>
          </a:xfrm>
          <a:prstGeom prst="rect">
            <a:avLst/>
          </a:prstGeom>
        </p:spPr>
        <p:txBody>
          <a:bodyPr/>
          <a:lstStyle/>
          <a:p>
            <a:pPr lvl="0" marL="0" indent="0" algn="just">
              <a:buSzTx/>
              <a:buNone/>
              <a:defRPr sz="1800"/>
            </a:pPr>
            <a:endParaRPr sz="2200"/>
          </a:p>
          <a:p>
            <a:pPr lvl="0" marL="0" indent="0" algn="just">
              <a:buSzTx/>
              <a:buNone/>
              <a:defRPr sz="1800"/>
            </a:pPr>
            <a:endParaRPr sz="2200"/>
          </a:p>
          <a:p>
            <a:pPr lvl="0" marL="0" indent="0" algn="just">
              <a:buSzTx/>
              <a:buNone/>
              <a:defRPr sz="1800"/>
            </a:pPr>
            <a:r>
              <a:rPr sz="2200"/>
              <a:t>Nani andò in cerca di lavoro e, siccome doveva badare alla sorella e al cucciolo, ogni volta fu costretta a portarli con sé, ma Lilo e Stitch, ogni volta, puntualmente, rovinarono ogni possibilità di avere un lavoro.</a:t>
            </a:r>
          </a:p>
        </p:txBody>
      </p:sp>
      <p:pic>
        <p:nvPicPr>
          <p:cNvPr id="85" name="image8.jpeg"/>
          <p:cNvPicPr/>
          <p:nvPr/>
        </p:nvPicPr>
        <p:blipFill>
          <a:blip r:embed="rId2">
            <a:extLst/>
          </a:blip>
          <a:stretch>
            <a:fillRect/>
          </a:stretch>
        </p:blipFill>
        <p:spPr>
          <a:xfrm>
            <a:off x="5971718" y="2521241"/>
            <a:ext cx="2670719" cy="3541370"/>
          </a:xfrm>
          <a:prstGeom prst="rect">
            <a:avLst/>
          </a:prstGeom>
          <a:ln w="12700">
            <a:miter lim="400000"/>
          </a:ln>
        </p:spPr>
      </p:pic>
    </p:spTree>
  </p:cSld>
  <p:clrMapOvr>
    <a:masterClrMapping/>
  </p:clrMapOvr>
  <p:transition spd="med" advClick="1"/>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7" name="Shape 87"/>
          <p:cNvSpPr/>
          <p:nvPr>
            <p:ph type="body" idx="1"/>
          </p:nvPr>
        </p:nvSpPr>
        <p:spPr>
          <a:xfrm>
            <a:off x="838200" y="407960"/>
            <a:ext cx="10515600" cy="5769006"/>
          </a:xfrm>
          <a:prstGeom prst="rect">
            <a:avLst/>
          </a:prstGeom>
        </p:spPr>
        <p:txBody>
          <a:bodyPr/>
          <a:lstStyle>
            <a:lvl1pPr marL="0" indent="0" algn="just">
              <a:buSzTx/>
              <a:buNone/>
              <a:defRPr sz="2200"/>
            </a:lvl1pPr>
          </a:lstStyle>
          <a:p>
            <a:pPr lvl="0">
              <a:defRPr sz="1800"/>
            </a:pPr>
            <a:r>
              <a:rPr sz="2200"/>
              <a:t>Arrivata in spiaggia, Nani chiese ad una bagnina se poteva assumerla,però Stitch iniziò a suonare l’ukulele e la gente lo circondò.  Poi iniziò a fare foto con il flash, dando fastidio al povero Stitch, che cominciò ad urlare e ad agitarsi, finché tutti scapparono via.</a:t>
            </a:r>
          </a:p>
        </p:txBody>
      </p:sp>
      <p:pic>
        <p:nvPicPr>
          <p:cNvPr id="88" name="image9.jpeg"/>
          <p:cNvPicPr/>
          <p:nvPr/>
        </p:nvPicPr>
        <p:blipFill>
          <a:blip r:embed="rId2">
            <a:extLst/>
          </a:blip>
          <a:stretch>
            <a:fillRect/>
          </a:stretch>
        </p:blipFill>
        <p:spPr>
          <a:xfrm>
            <a:off x="3623964" y="1683940"/>
            <a:ext cx="4629354" cy="4330044"/>
          </a:xfrm>
          <a:prstGeom prst="rect">
            <a:avLst/>
          </a:prstGeom>
          <a:ln w="12700">
            <a:miter lim="400000"/>
          </a:ln>
        </p:spPr>
      </p:pic>
    </p:spTree>
  </p:cSld>
  <p:clrMapOvr>
    <a:masterClrMapping/>
  </p:clrMapOvr>
  <p:transition spd="med" advClick="1"/>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0" name="Shape 90"/>
          <p:cNvSpPr/>
          <p:nvPr>
            <p:ph type="body" idx="1"/>
          </p:nvPr>
        </p:nvSpPr>
        <p:spPr>
          <a:xfrm>
            <a:off x="838200" y="337622"/>
            <a:ext cx="10515600" cy="5839344"/>
          </a:xfrm>
          <a:prstGeom prst="rect">
            <a:avLst/>
          </a:prstGeom>
        </p:spPr>
        <p:txBody>
          <a:bodyPr/>
          <a:lstStyle/>
          <a:p>
            <a:pPr lvl="0" marL="0" indent="0" algn="just">
              <a:buSzTx/>
              <a:buNone/>
              <a:defRPr sz="1800"/>
            </a:pPr>
            <a:endParaRPr sz="2200"/>
          </a:p>
          <a:p>
            <a:pPr lvl="0" marL="0" indent="0" algn="just">
              <a:buSzTx/>
              <a:buNone/>
              <a:defRPr sz="1800"/>
            </a:pPr>
            <a:endParaRPr sz="2200"/>
          </a:p>
          <a:p>
            <a:pPr lvl="0" marL="0" indent="0" algn="just">
              <a:buSzTx/>
              <a:buNone/>
              <a:defRPr sz="1800"/>
            </a:pPr>
            <a:r>
              <a:rPr sz="2200"/>
              <a:t>A un certo punto, David,un amico di Nani, propose di andare a fare surf tutti insieme; però, proprio in mezzo alle onde, si nascondevano Jumba e Peakley, i quali cercarono di catturare Stitch per riportarlo nello spazio. </a:t>
            </a:r>
            <a:endParaRPr sz="2200"/>
          </a:p>
          <a:p>
            <a:pPr lvl="0" marL="0" indent="0" algn="just">
              <a:buSzTx/>
              <a:buNone/>
              <a:defRPr sz="1800"/>
            </a:pPr>
            <a:endParaRPr sz="2200"/>
          </a:p>
          <a:p>
            <a:pPr lvl="0" marL="0" indent="0" algn="just">
              <a:buSzTx/>
              <a:buNone/>
              <a:defRPr sz="1800"/>
            </a:pPr>
            <a:r>
              <a:rPr sz="2200"/>
              <a:t>Tuttavia, non ci riuscirono.</a:t>
            </a:r>
            <a:endParaRPr sz="2200"/>
          </a:p>
          <a:p>
            <a:pPr lvl="0" marL="0" indent="0" algn="just">
              <a:buSzTx/>
              <a:buNone/>
              <a:defRPr sz="1800"/>
            </a:pPr>
            <a:endParaRPr sz="2200"/>
          </a:p>
          <a:p>
            <a:pPr lvl="0" marL="0" indent="0" algn="just">
              <a:buSzTx/>
              <a:buNone/>
              <a:defRPr sz="1800"/>
            </a:pPr>
            <a:r>
              <a:rPr sz="2200"/>
              <a:t>L’assistente sociale Cobra però vide la lotta tra le onde e disse a Nani che la</a:t>
            </a:r>
            <a:endParaRPr sz="2200"/>
          </a:p>
          <a:p>
            <a:pPr lvl="0" marL="0" indent="0" algn="just">
              <a:buSzTx/>
              <a:buNone/>
              <a:defRPr sz="1800"/>
            </a:pPr>
            <a:r>
              <a:rPr sz="2200"/>
              <a:t>mattina seguente sarebbe andato a prendere Lilo.</a:t>
            </a:r>
          </a:p>
        </p:txBody>
      </p:sp>
    </p:spTree>
  </p:cSld>
  <p:clrMapOvr>
    <a:masterClrMapping/>
  </p:clrMapOvr>
  <p:transition spd="med" advClick="1"/>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2" name="Shape 92"/>
          <p:cNvSpPr/>
          <p:nvPr>
            <p:ph type="body" idx="1"/>
          </p:nvPr>
        </p:nvSpPr>
        <p:spPr>
          <a:xfrm>
            <a:off x="838200" y="267283"/>
            <a:ext cx="10515600" cy="5909683"/>
          </a:xfrm>
          <a:prstGeom prst="rect">
            <a:avLst/>
          </a:prstGeom>
        </p:spPr>
        <p:txBody>
          <a:bodyPr/>
          <a:lstStyle/>
          <a:p>
            <a:pPr lvl="0" marL="0" indent="0" algn="just">
              <a:buSzTx/>
              <a:buNone/>
              <a:defRPr sz="1800"/>
            </a:pPr>
            <a:endParaRPr sz="2200"/>
          </a:p>
          <a:p>
            <a:pPr lvl="0" marL="0" indent="0" algn="just">
              <a:buSzTx/>
              <a:buNone/>
              <a:defRPr sz="1800"/>
            </a:pPr>
            <a:endParaRPr sz="2200"/>
          </a:p>
          <a:p>
            <a:pPr lvl="0" marL="0" indent="0" algn="just">
              <a:buSzTx/>
              <a:buNone/>
              <a:defRPr sz="1800"/>
            </a:pPr>
            <a:endParaRPr sz="2200"/>
          </a:p>
          <a:p>
            <a:pPr lvl="0" marL="0" indent="0" algn="just">
              <a:buSzTx/>
              <a:buNone/>
              <a:defRPr sz="1800"/>
            </a:pPr>
            <a:r>
              <a:rPr sz="2200"/>
              <a:t>Stitch era triste per aver causato tutti quei problemi e scappò di casa, portandosi via quel libro che narrava la storia del brutto anatroccolo. </a:t>
            </a:r>
            <a:endParaRPr sz="2200"/>
          </a:p>
          <a:p>
            <a:pPr lvl="0" marL="0" indent="0" algn="just">
              <a:buSzTx/>
              <a:buNone/>
              <a:defRPr sz="1800"/>
            </a:pPr>
            <a:r>
              <a:rPr sz="2200"/>
              <a:t>Stitch camminò nella foresta trascinandosi dietro il libro di Lilo e, in quei momenti di smarrimento, si sentiva solo e triste.</a:t>
            </a:r>
          </a:p>
        </p:txBody>
      </p:sp>
      <p:pic>
        <p:nvPicPr>
          <p:cNvPr id="93" name="image4.png"/>
          <p:cNvPicPr/>
          <p:nvPr/>
        </p:nvPicPr>
        <p:blipFill>
          <a:blip r:embed="rId2">
            <a:extLst/>
          </a:blip>
          <a:stretch>
            <a:fillRect/>
          </a:stretch>
        </p:blipFill>
        <p:spPr>
          <a:xfrm>
            <a:off x="7364824" y="3008895"/>
            <a:ext cx="1597192" cy="2835014"/>
          </a:xfrm>
          <a:prstGeom prst="rect">
            <a:avLst/>
          </a:prstGeom>
          <a:ln w="12700">
            <a:miter lim="400000"/>
          </a:ln>
        </p:spPr>
      </p:pic>
    </p:spTree>
  </p:cSld>
  <p:clrMapOvr>
    <a:masterClrMapping/>
  </p:clrMapOvr>
  <p:transition spd="med" advClick="1"/>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5" name="Shape 95"/>
          <p:cNvSpPr/>
          <p:nvPr>
            <p:ph type="body" idx="1"/>
          </p:nvPr>
        </p:nvSpPr>
        <p:spPr>
          <a:xfrm>
            <a:off x="838200" y="309488"/>
            <a:ext cx="10515600" cy="5867476"/>
          </a:xfrm>
          <a:prstGeom prst="rect">
            <a:avLst/>
          </a:prstGeom>
        </p:spPr>
        <p:txBody>
          <a:bodyPr/>
          <a:lstStyle/>
          <a:p>
            <a:pPr lvl="0" marL="0" indent="0" algn="just">
              <a:buSzTx/>
              <a:buNone/>
              <a:defRPr sz="1800"/>
            </a:pPr>
            <a:endParaRPr sz="2200"/>
          </a:p>
          <a:p>
            <a:pPr lvl="0" marL="0" indent="0" algn="just">
              <a:buSzTx/>
              <a:buNone/>
              <a:defRPr sz="1800"/>
            </a:pPr>
            <a:endParaRPr sz="2200"/>
          </a:p>
          <a:p>
            <a:pPr lvl="0" marL="0" indent="0" algn="just">
              <a:buSzTx/>
              <a:buNone/>
              <a:defRPr sz="1800"/>
            </a:pPr>
            <a:endParaRPr sz="2200"/>
          </a:p>
          <a:p>
            <a:pPr lvl="0" marL="0" indent="0" algn="just">
              <a:buSzTx/>
              <a:buNone/>
              <a:defRPr sz="1800"/>
            </a:pPr>
            <a:endParaRPr sz="2200"/>
          </a:p>
          <a:p>
            <a:pPr lvl="0" marL="0" indent="0" algn="just">
              <a:buSzTx/>
              <a:buNone/>
              <a:defRPr sz="1800"/>
            </a:pPr>
            <a:endParaRPr sz="2200"/>
          </a:p>
          <a:p>
            <a:pPr lvl="0" marL="0" indent="0" algn="just">
              <a:buSzTx/>
              <a:buNone/>
              <a:defRPr sz="1800"/>
            </a:pPr>
            <a:r>
              <a:rPr sz="2200"/>
              <a:t>Il mattino successivo, il telefono di Pleakley squillò: la Grande Consigliera Galattica disse a lui e Jumba di affrettarsi nel loro lavoro di “rapimento”; dopo un po’, Jumba trovò Stitch che dormiva nel bosco, però quest’ultimo si svegliò e fuggì, in cerca di riparo, verso la casa di Lilo e Nani.</a:t>
            </a:r>
          </a:p>
        </p:txBody>
      </p:sp>
    </p:spTree>
  </p:cSld>
  <p:clrMapOvr>
    <a:masterClrMapping/>
  </p:clrMapOvr>
  <p:transition spd="med" advClick="1"/>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97" name="image10.jpeg" descr="Immagine che contiene fondale oceanico&#10;&#10;Descrizione generata automaticamente"/>
          <p:cNvPicPr/>
          <p:nvPr/>
        </p:nvPicPr>
        <p:blipFill>
          <a:blip r:embed="rId2">
            <a:extLst/>
          </a:blip>
          <a:srcRect l="8149" t="0" r="10500" b="0"/>
          <a:stretch>
            <a:fillRect/>
          </a:stretch>
        </p:blipFill>
        <p:spPr>
          <a:xfrm>
            <a:off x="5797541" y="8"/>
            <a:ext cx="6394156" cy="6857856"/>
          </a:xfrm>
          <a:prstGeom prst="rect">
            <a:avLst/>
          </a:prstGeom>
          <a:ln w="12700">
            <a:miter lim="400000"/>
          </a:ln>
        </p:spPr>
      </p:pic>
      <p:pic>
        <p:nvPicPr>
          <p:cNvPr id="98" name="image2.png"/>
          <p:cNvPicPr/>
          <p:nvPr/>
        </p:nvPicPr>
        <p:blipFill>
          <a:blip r:embed="rId3">
            <a:extLst/>
          </a:blip>
          <a:stretch>
            <a:fillRect/>
          </a:stretch>
        </p:blipFill>
        <p:spPr>
          <a:xfrm flipH="1" flipV="1">
            <a:off x="0" y="0"/>
            <a:ext cx="12192000" cy="6858000"/>
          </a:xfrm>
          <a:prstGeom prst="rect">
            <a:avLst/>
          </a:prstGeom>
          <a:ln w="12700">
            <a:miter lim="400000"/>
          </a:ln>
        </p:spPr>
      </p:pic>
      <p:sp>
        <p:nvSpPr>
          <p:cNvPr id="99" name="Shape 99"/>
          <p:cNvSpPr/>
          <p:nvPr>
            <p:ph type="body" idx="1"/>
          </p:nvPr>
        </p:nvSpPr>
        <p:spPr>
          <a:xfrm>
            <a:off x="843094" y="1205343"/>
            <a:ext cx="4706808" cy="3788833"/>
          </a:xfrm>
          <a:prstGeom prst="rect">
            <a:avLst/>
          </a:prstGeom>
        </p:spPr>
        <p:txBody>
          <a:bodyPr lIns="0" tIns="0" rIns="0" bIns="0" anchor="ctr"/>
          <a:lstStyle>
            <a:lvl1pPr marL="0" indent="0">
              <a:buSzTx/>
              <a:buNone/>
              <a:defRPr sz="2200"/>
            </a:lvl1pPr>
          </a:lstStyle>
          <a:p>
            <a:pPr lvl="0">
              <a:defRPr sz="1800"/>
            </a:pPr>
            <a:r>
              <a:rPr sz="2200"/>
              <a:t>Intanto Lilo aveva rivelato a Nani che Stitch era scappato e quindi Nani cercò di confortarla…</a:t>
            </a:r>
          </a:p>
        </p:txBody>
      </p:sp>
    </p:spTree>
  </p:cSld>
  <p:clrMapOvr>
    <a:masterClrMapping/>
  </p:clrMapOvr>
  <p:transition spd="med" advClick="1"/>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1" name="Shape 101"/>
          <p:cNvSpPr/>
          <p:nvPr>
            <p:ph type="body" idx="1"/>
          </p:nvPr>
        </p:nvSpPr>
        <p:spPr>
          <a:xfrm>
            <a:off x="1161756" y="309487"/>
            <a:ext cx="10515601" cy="6205103"/>
          </a:xfrm>
          <a:prstGeom prst="rect">
            <a:avLst/>
          </a:prstGeom>
        </p:spPr>
        <p:txBody>
          <a:bodyPr/>
          <a:lstStyle/>
          <a:p>
            <a:pPr lvl="0" marL="0" indent="0">
              <a:buSzTx/>
              <a:buNone/>
              <a:defRPr sz="1800"/>
            </a:pPr>
            <a:endParaRPr sz="2200"/>
          </a:p>
          <a:p>
            <a:pPr lvl="0" marL="0" indent="0">
              <a:buSzTx/>
              <a:buNone/>
              <a:defRPr sz="1800"/>
            </a:pPr>
            <a:endParaRPr sz="2200"/>
          </a:p>
          <a:p>
            <a:pPr lvl="0" marL="0" indent="0">
              <a:buSzTx/>
              <a:buNone/>
              <a:defRPr sz="1800"/>
            </a:pPr>
            <a:endParaRPr sz="2200"/>
          </a:p>
          <a:p>
            <a:pPr lvl="0" marL="0" indent="0">
              <a:buSzTx/>
              <a:buNone/>
              <a:defRPr sz="1800"/>
            </a:pPr>
            <a:endParaRPr sz="2200"/>
          </a:p>
          <a:p>
            <a:pPr lvl="0" marL="0" indent="0">
              <a:buSzTx/>
              <a:buNone/>
              <a:defRPr sz="1800"/>
            </a:pPr>
            <a:r>
              <a:rPr sz="2200"/>
              <a:t>Proprio in quel momento arrivò David, l’amico più caro di Nani, e le disse che aveva trovato un lavoro per lei in un supermercato lì vicino. </a:t>
            </a:r>
            <a:endParaRPr sz="2200"/>
          </a:p>
          <a:p>
            <a:pPr lvl="0" marL="0" indent="0">
              <a:buSzTx/>
              <a:buNone/>
              <a:defRPr sz="1800"/>
            </a:pPr>
            <a:endParaRPr sz="2200"/>
          </a:p>
          <a:p>
            <a:pPr lvl="0" marL="0" indent="0">
              <a:buSzTx/>
              <a:buNone/>
              <a:defRPr sz="1800"/>
            </a:pPr>
            <a:r>
              <a:rPr sz="2200"/>
              <a:t>A questo punto Nani uscì dalla casa e andò al nuovo posto di lavoro dicendo a Lilo di non aprire a nessuno.</a:t>
            </a:r>
          </a:p>
        </p:txBody>
      </p:sp>
    </p:spTree>
  </p:cSld>
  <p:clrMapOvr>
    <a:masterClrMapping/>
  </p:clrMapOvr>
  <p:transition spd="med" advClick="1"/>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3" name="Shape 103"/>
          <p:cNvSpPr/>
          <p:nvPr>
            <p:ph type="body" idx="1"/>
          </p:nvPr>
        </p:nvSpPr>
        <p:spPr>
          <a:xfrm>
            <a:off x="838200" y="323557"/>
            <a:ext cx="10515600" cy="5853406"/>
          </a:xfrm>
          <a:prstGeom prst="rect">
            <a:avLst/>
          </a:prstGeom>
        </p:spPr>
        <p:txBody>
          <a:bodyPr/>
          <a:lstStyle/>
          <a:p>
            <a:pPr lvl="0" marL="0" indent="0" algn="just">
              <a:buSzTx/>
              <a:buNone/>
              <a:defRPr sz="1800"/>
            </a:pPr>
            <a:endParaRPr sz="2200"/>
          </a:p>
          <a:p>
            <a:pPr lvl="0" marL="0" indent="0" algn="just">
              <a:buSzTx/>
              <a:buNone/>
              <a:defRPr sz="1800"/>
            </a:pPr>
            <a:endParaRPr sz="2200"/>
          </a:p>
          <a:p>
            <a:pPr lvl="0" marL="0" indent="0" algn="just">
              <a:buSzTx/>
              <a:buNone/>
              <a:defRPr sz="1800"/>
            </a:pPr>
            <a:r>
              <a:rPr sz="2200"/>
              <a:t>Stitch giunse a casa di Lilo, inseguito da Jumba; i due ingaggiarono</a:t>
            </a:r>
            <a:endParaRPr sz="2200"/>
          </a:p>
          <a:p>
            <a:pPr lvl="0" marL="0" indent="0" algn="just">
              <a:buSzTx/>
              <a:buNone/>
              <a:defRPr sz="1800"/>
            </a:pPr>
            <a:r>
              <a:rPr sz="2200"/>
              <a:t>un combattimento, distruggendo e mandando a fuoco gran parte della casa.</a:t>
            </a:r>
          </a:p>
        </p:txBody>
      </p:sp>
      <p:pic>
        <p:nvPicPr>
          <p:cNvPr id="104" name="image11.jpeg"/>
          <p:cNvPicPr/>
          <p:nvPr/>
        </p:nvPicPr>
        <p:blipFill>
          <a:blip r:embed="rId2">
            <a:extLst/>
          </a:blip>
          <a:stretch>
            <a:fillRect/>
          </a:stretch>
        </p:blipFill>
        <p:spPr>
          <a:xfrm>
            <a:off x="3238450" y="2294532"/>
            <a:ext cx="7620001" cy="4000502"/>
          </a:xfrm>
          <a:prstGeom prst="rect">
            <a:avLst/>
          </a:prstGeom>
          <a:ln w="12700">
            <a:miter lim="400000"/>
          </a:ln>
        </p:spPr>
      </p:pic>
    </p:spTree>
  </p:cSld>
  <p:clrMapOvr>
    <a:masterClrMapping/>
  </p:clrMapOvr>
  <p:transition spd="med" advClick="1"/>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2" name="Shape 52"/>
          <p:cNvSpPr/>
          <p:nvPr>
            <p:ph type="body" idx="1"/>
          </p:nvPr>
        </p:nvSpPr>
        <p:spPr>
          <a:xfrm>
            <a:off x="838200" y="98473"/>
            <a:ext cx="10515600" cy="6078491"/>
          </a:xfrm>
          <a:prstGeom prst="rect">
            <a:avLst/>
          </a:prstGeom>
        </p:spPr>
        <p:txBody>
          <a:bodyPr/>
          <a:lstStyle/>
          <a:p>
            <a:pPr lvl="0" marL="0" indent="0">
              <a:buSzTx/>
              <a:buNone/>
              <a:defRPr sz="1800"/>
            </a:pPr>
          </a:p>
          <a:p>
            <a:pPr lvl="0" marL="0" indent="0">
              <a:buSzTx/>
              <a:buNone/>
              <a:defRPr sz="1800"/>
            </a:pPr>
          </a:p>
          <a:p>
            <a:pPr lvl="0" marL="0" indent="0" algn="just">
              <a:buSzTx/>
              <a:buNone/>
              <a:defRPr sz="1800"/>
            </a:pPr>
            <a:r>
              <a:rPr sz="2800"/>
              <a:t>Lilo era una bambina hawaiana che viveva con la sorella maggiore Nani. Lilo, spesso, veniva presa in giro dalle compagne di scuola e si sentiva molto sola. </a:t>
            </a:r>
            <a:endParaRPr sz="2800"/>
          </a:p>
          <a:p>
            <a:pPr lvl="0" marL="0" indent="0" algn="just">
              <a:buSzTx/>
              <a:buNone/>
              <a:defRPr sz="1800"/>
            </a:pPr>
            <a:r>
              <a:rPr sz="2800"/>
              <a:t>Inoltre, la sorella Nani aveva sempre a che fare con l’assistente sociale Cobra Bubbles , il quale più volte l’aveva minacciata di portarle via la sorellina se avesse dimostrato di non saperle badare.</a:t>
            </a:r>
          </a:p>
        </p:txBody>
      </p:sp>
      <p:pic>
        <p:nvPicPr>
          <p:cNvPr id="53" name="image1.png"/>
          <p:cNvPicPr/>
          <p:nvPr/>
        </p:nvPicPr>
        <p:blipFill>
          <a:blip r:embed="rId2">
            <a:extLst/>
          </a:blip>
          <a:stretch>
            <a:fillRect/>
          </a:stretch>
        </p:blipFill>
        <p:spPr>
          <a:xfrm>
            <a:off x="7564663" y="3641376"/>
            <a:ext cx="2328860" cy="2409980"/>
          </a:xfrm>
          <a:prstGeom prst="rect">
            <a:avLst/>
          </a:prstGeom>
          <a:ln w="12700">
            <a:miter lim="400000"/>
          </a:ln>
        </p:spPr>
      </p:pic>
    </p:spTree>
  </p:cSld>
  <p:clrMapOvr>
    <a:masterClrMapping/>
  </p:clrMapOvr>
  <p:transition spd="med" advClick="1"/>
</p:sld>
</file>

<file path=ppt/slides/slide2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6" name="Shape 106"/>
          <p:cNvSpPr/>
          <p:nvPr>
            <p:ph type="body" idx="1"/>
          </p:nvPr>
        </p:nvSpPr>
        <p:spPr>
          <a:xfrm>
            <a:off x="829993" y="267283"/>
            <a:ext cx="10523809" cy="5978775"/>
          </a:xfrm>
          <a:prstGeom prst="rect">
            <a:avLst/>
          </a:prstGeom>
        </p:spPr>
        <p:txBody>
          <a:bodyPr/>
          <a:lstStyle/>
          <a:p>
            <a:pPr lvl="0" marL="0" indent="0" algn="just">
              <a:buSzTx/>
              <a:buNone/>
              <a:defRPr sz="1800"/>
            </a:pPr>
            <a:endParaRPr sz="2200"/>
          </a:p>
          <a:p>
            <a:pPr lvl="0" marL="0" indent="0" algn="just">
              <a:buSzTx/>
              <a:buNone/>
              <a:defRPr sz="1800"/>
            </a:pPr>
            <a:endParaRPr sz="2200"/>
          </a:p>
          <a:p>
            <a:pPr lvl="0" marL="0" indent="0" algn="just">
              <a:buSzTx/>
              <a:buNone/>
              <a:defRPr sz="1800"/>
            </a:pPr>
            <a:endParaRPr sz="2200"/>
          </a:p>
          <a:p>
            <a:pPr lvl="0" marL="0" indent="0" algn="just">
              <a:buSzTx/>
              <a:buNone/>
              <a:defRPr sz="1800"/>
            </a:pPr>
            <a:endParaRPr sz="2200"/>
          </a:p>
          <a:p>
            <a:pPr lvl="0" marL="0" indent="0" algn="just">
              <a:buSzTx/>
              <a:buNone/>
              <a:defRPr sz="1800"/>
            </a:pPr>
            <a:r>
              <a:rPr sz="2200"/>
              <a:t>Arrivarono vigili, pompieri e…il temuto assistente sociale Cobra Bubbles!</a:t>
            </a:r>
            <a:endParaRPr sz="2200"/>
          </a:p>
          <a:p>
            <a:pPr lvl="0" marL="0" indent="0" algn="just">
              <a:buSzTx/>
              <a:buNone/>
              <a:defRPr sz="1800"/>
            </a:pPr>
            <a:r>
              <a:rPr sz="2200"/>
              <a:t>Dopo un po’, Nani uscì dal supermercato nel quale era stata assunta ed in quel momento vide il camioncino dei pompieri andare verso casa sua e, preoccupata, andò di corsa verso casa. </a:t>
            </a:r>
            <a:endParaRPr sz="2200"/>
          </a:p>
          <a:p>
            <a:pPr lvl="0" marL="0" indent="0" algn="just">
              <a:buSzTx/>
              <a:buNone/>
              <a:defRPr sz="1800"/>
            </a:pPr>
            <a:r>
              <a:rPr sz="2200"/>
              <a:t>L’abitazione però era distrutta; Lilo raccontò a Cobra la storia degli alieni venuti dallo spazio per rapire Stitch, ma Cobra la fece salire in auto. Lilo tuttavia riuscì a scappare dall’auto e Stitch, dopo aver salvato la foto di famiglia dalla casa in fiamme, corse verso Lilo.</a:t>
            </a:r>
          </a:p>
        </p:txBody>
      </p:sp>
    </p:spTree>
  </p:cSld>
  <p:clrMapOvr>
    <a:masterClrMapping/>
  </p:clrMapOvr>
  <p:transition spd="med" advClick="1"/>
</p:sld>
</file>

<file path=ppt/slides/slide2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8" name="Shape 108"/>
          <p:cNvSpPr/>
          <p:nvPr/>
        </p:nvSpPr>
        <p:spPr>
          <a:xfrm>
            <a:off x="-2" y="0"/>
            <a:ext cx="12188956" cy="6858000"/>
          </a:xfrm>
          <a:prstGeom prst="rect">
            <a:avLst/>
          </a:prstGeom>
          <a:solidFill>
            <a:srgbClr val="FFFFFF"/>
          </a:solidFill>
          <a:ln w="12700">
            <a:miter lim="400000"/>
          </a:ln>
        </p:spPr>
        <p:txBody>
          <a:bodyPr lIns="0" tIns="0" rIns="0" bIns="0" anchor="ctr"/>
          <a:lstStyle/>
          <a:p>
            <a:pPr lvl="0" algn="ctr">
              <a:defRPr>
                <a:solidFill>
                  <a:srgbClr val="FFFFFF"/>
                </a:solidFill>
                <a:latin typeface="Calibri"/>
                <a:ea typeface="Calibri"/>
                <a:cs typeface="Calibri"/>
                <a:sym typeface="Calibri"/>
              </a:defRPr>
            </a:pPr>
          </a:p>
        </p:txBody>
      </p:sp>
      <p:sp>
        <p:nvSpPr>
          <p:cNvPr id="109" name="Shape 109"/>
          <p:cNvSpPr/>
          <p:nvPr>
            <p:ph type="body" idx="1"/>
          </p:nvPr>
        </p:nvSpPr>
        <p:spPr>
          <a:xfrm>
            <a:off x="952499" y="1787194"/>
            <a:ext cx="4619624" cy="3843672"/>
          </a:xfrm>
          <a:prstGeom prst="rect">
            <a:avLst/>
          </a:prstGeom>
        </p:spPr>
        <p:txBody>
          <a:bodyPr/>
          <a:lstStyle/>
          <a:p>
            <a:pPr lvl="0" marL="0" indent="0">
              <a:buSzTx/>
              <a:buNone/>
              <a:defRPr sz="1800"/>
            </a:pPr>
          </a:p>
          <a:p>
            <a:pPr lvl="0" marL="0" indent="0">
              <a:buSzTx/>
              <a:buNone/>
              <a:defRPr sz="1800"/>
            </a:pPr>
            <a:r>
              <a:rPr sz="2000"/>
              <a:t>Stitch si volle scusare con lei per il suo comportamento troppo vivace, dando a quest’ultima la foto di famiglia; poi, non sapendo cosa dire, si trasformò nelle sue vere sembianze aliene e Lilo capì che Stitch non era un cane, come aveva sempre creduto…</a:t>
            </a:r>
          </a:p>
        </p:txBody>
      </p:sp>
      <p:pic>
        <p:nvPicPr>
          <p:cNvPr id="110" name="image12.jpeg" descr="Immagine che contiene bambola, giocattolo&#10;&#10;Descrizione generata automaticamente"/>
          <p:cNvPicPr/>
          <p:nvPr/>
        </p:nvPicPr>
        <p:blipFill>
          <a:blip r:embed="rId2">
            <a:extLst/>
          </a:blip>
          <a:srcRect l="8194" t="0" r="393" b="0"/>
          <a:stretch>
            <a:fillRect/>
          </a:stretch>
        </p:blipFill>
        <p:spPr>
          <a:xfrm>
            <a:off x="6229214" y="8"/>
            <a:ext cx="5962787" cy="6857994"/>
          </a:xfrm>
          <a:prstGeom prst="rect">
            <a:avLst/>
          </a:prstGeom>
          <a:ln w="12700">
            <a:miter lim="400000"/>
          </a:ln>
        </p:spPr>
      </p:pic>
    </p:spTree>
  </p:cSld>
  <p:clrMapOvr>
    <a:masterClrMapping/>
  </p:clrMapOvr>
  <p:transition spd="med" advClick="1"/>
</p:sld>
</file>

<file path=ppt/slides/slide2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2" name="Shape 112"/>
          <p:cNvSpPr/>
          <p:nvPr/>
        </p:nvSpPr>
        <p:spPr>
          <a:xfrm>
            <a:off x="-1" y="0"/>
            <a:ext cx="5614879" cy="6858000"/>
          </a:xfrm>
          <a:prstGeom prst="rect">
            <a:avLst/>
          </a:prstGeom>
          <a:gradFill>
            <a:gsLst>
              <a:gs pos="0">
                <a:srgbClr val="70AD47"/>
              </a:gs>
              <a:gs pos="25000">
                <a:srgbClr val="70AD47"/>
              </a:gs>
              <a:gs pos="94000">
                <a:srgbClr val="4472C4"/>
              </a:gs>
              <a:gs pos="100000">
                <a:srgbClr val="4472C4"/>
              </a:gs>
            </a:gsLst>
            <a:lin ang="4200000"/>
          </a:gradFill>
          <a:ln w="12700">
            <a:miter lim="400000"/>
          </a:ln>
        </p:spPr>
        <p:txBody>
          <a:bodyPr lIns="0" tIns="0" rIns="0" bIns="0" anchor="ctr"/>
          <a:lstStyle/>
          <a:p>
            <a:pPr lvl="0" algn="ctr">
              <a:defRPr>
                <a:solidFill>
                  <a:srgbClr val="FFFFFF"/>
                </a:solidFill>
                <a:latin typeface="Calibri"/>
                <a:ea typeface="Calibri"/>
                <a:cs typeface="Calibri"/>
                <a:sym typeface="Calibri"/>
              </a:defRPr>
            </a:pPr>
          </a:p>
        </p:txBody>
      </p:sp>
      <p:pic>
        <p:nvPicPr>
          <p:cNvPr id="113" name="image5.png"/>
          <p:cNvPicPr/>
          <p:nvPr/>
        </p:nvPicPr>
        <p:blipFill>
          <a:blip r:embed="rId2">
            <a:extLst/>
          </a:blip>
          <a:stretch>
            <a:fillRect/>
          </a:stretch>
        </p:blipFill>
        <p:spPr>
          <a:xfrm>
            <a:off x="0" y="0"/>
            <a:ext cx="12192000" cy="6858000"/>
          </a:xfrm>
          <a:prstGeom prst="rect">
            <a:avLst/>
          </a:prstGeom>
          <a:ln w="12700">
            <a:miter lim="400000"/>
          </a:ln>
        </p:spPr>
      </p:pic>
      <p:sp>
        <p:nvSpPr>
          <p:cNvPr id="114" name="Shape 114"/>
          <p:cNvSpPr/>
          <p:nvPr/>
        </p:nvSpPr>
        <p:spPr>
          <a:xfrm>
            <a:off x="-2" y="738617"/>
            <a:ext cx="5000441" cy="540096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9935" y="0"/>
                </a:moveTo>
                <a:cubicBezTo>
                  <a:pt x="16377" y="0"/>
                  <a:pt x="21600" y="4835"/>
                  <a:pt x="21600" y="10800"/>
                </a:cubicBezTo>
                <a:cubicBezTo>
                  <a:pt x="21600" y="16765"/>
                  <a:pt x="16377" y="21600"/>
                  <a:pt x="9935" y="21600"/>
                </a:cubicBezTo>
                <a:cubicBezTo>
                  <a:pt x="5908" y="21600"/>
                  <a:pt x="2358" y="19711"/>
                  <a:pt x="262" y="16838"/>
                </a:cubicBezTo>
                <a:lnTo>
                  <a:pt x="0" y="16439"/>
                </a:lnTo>
                <a:lnTo>
                  <a:pt x="0" y="5161"/>
                </a:lnTo>
                <a:lnTo>
                  <a:pt x="262" y="4762"/>
                </a:lnTo>
                <a:cubicBezTo>
                  <a:pt x="2358" y="1889"/>
                  <a:pt x="5908" y="0"/>
                  <a:pt x="9935" y="0"/>
                </a:cubicBezTo>
                <a:close/>
              </a:path>
            </a:pathLst>
          </a:custGeom>
          <a:solidFill>
            <a:srgbClr val="FFFFFF"/>
          </a:solidFill>
          <a:ln w="12700">
            <a:miter lim="400000"/>
          </a:ln>
        </p:spPr>
        <p:txBody>
          <a:bodyPr lIns="0" tIns="0" rIns="0" bIns="0" anchor="ctr"/>
          <a:lstStyle/>
          <a:p>
            <a:pPr lvl="0" algn="ctr">
              <a:defRPr>
                <a:solidFill>
                  <a:srgbClr val="FFFFFF"/>
                </a:solidFill>
                <a:latin typeface="Calibri"/>
                <a:ea typeface="Calibri"/>
                <a:cs typeface="Calibri"/>
                <a:sym typeface="Calibri"/>
              </a:defRPr>
            </a:pPr>
          </a:p>
        </p:txBody>
      </p:sp>
      <p:pic>
        <p:nvPicPr>
          <p:cNvPr id="115" name="image13.jpeg"/>
          <p:cNvPicPr/>
          <p:nvPr/>
        </p:nvPicPr>
        <p:blipFill>
          <a:blip r:embed="rId3">
            <a:extLst/>
          </a:blip>
          <a:srcRect l="26014" t="0" r="14989" b="0"/>
          <a:stretch>
            <a:fillRect/>
          </a:stretch>
        </p:blipFill>
        <p:spPr>
          <a:xfrm>
            <a:off x="18" y="907229"/>
            <a:ext cx="4838024" cy="5063741"/>
          </a:xfrm>
          <a:prstGeom prst="rect">
            <a:avLst/>
          </a:prstGeom>
          <a:ln w="12700">
            <a:miter lim="400000"/>
          </a:ln>
        </p:spPr>
      </p:pic>
      <p:sp>
        <p:nvSpPr>
          <p:cNvPr id="116" name="Shape 116"/>
          <p:cNvSpPr/>
          <p:nvPr>
            <p:ph type="body" idx="1"/>
          </p:nvPr>
        </p:nvSpPr>
        <p:spPr>
          <a:xfrm>
            <a:off x="5950872" y="1888281"/>
            <a:ext cx="4977580" cy="3639292"/>
          </a:xfrm>
          <a:prstGeom prst="rect">
            <a:avLst/>
          </a:prstGeom>
        </p:spPr>
        <p:txBody>
          <a:bodyPr lIns="0" tIns="0" rIns="0" bIns="0" anchor="ctr"/>
          <a:lstStyle>
            <a:lvl1pPr marL="0" indent="0">
              <a:buSzTx/>
              <a:buNone/>
              <a:defRPr sz="2000"/>
            </a:lvl1pPr>
          </a:lstStyle>
          <a:p>
            <a:pPr lvl="0">
              <a:defRPr sz="1800"/>
            </a:pPr>
            <a:r>
              <a:rPr sz="2000"/>
              <a:t>Proprio in quel momento apparve Capitan Gantu, assunto dalla Consigliera Galattica per sostituire Pleakley e Jumba, incapaci di rapire Stitch; infatti, quel mostro gigante di capitan Gantu catturò Stitch e Lilo, portandoli nella sua navicella spaziale.</a:t>
            </a:r>
          </a:p>
        </p:txBody>
      </p:sp>
    </p:spTree>
  </p:cSld>
  <p:clrMapOvr>
    <a:masterClrMapping/>
  </p:clrMapOvr>
  <p:transition spd="med" advClick="1"/>
</p:sld>
</file>

<file path=ppt/slides/slide2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8" name="Shape 118"/>
          <p:cNvSpPr/>
          <p:nvPr>
            <p:ph type="body" idx="1"/>
          </p:nvPr>
        </p:nvSpPr>
        <p:spPr>
          <a:xfrm>
            <a:off x="838200" y="614597"/>
            <a:ext cx="10515600" cy="5562366"/>
          </a:xfrm>
          <a:prstGeom prst="rect">
            <a:avLst/>
          </a:prstGeom>
        </p:spPr>
        <p:txBody>
          <a:bodyPr/>
          <a:lstStyle/>
          <a:p>
            <a:pPr lvl="0" marL="0" indent="0" algn="just">
              <a:buSzTx/>
              <a:buNone/>
              <a:defRPr sz="1800"/>
            </a:pPr>
            <a:endParaRPr sz="2200"/>
          </a:p>
          <a:p>
            <a:pPr lvl="0" marL="0" indent="0" algn="just">
              <a:buSzTx/>
              <a:buNone/>
              <a:defRPr sz="1800"/>
            </a:pPr>
            <a:endParaRPr sz="2200"/>
          </a:p>
          <a:p>
            <a:pPr lvl="0" marL="0" indent="0" algn="just">
              <a:buSzTx/>
              <a:buNone/>
              <a:defRPr sz="1800"/>
            </a:pPr>
            <a:endParaRPr sz="2200"/>
          </a:p>
          <a:p>
            <a:pPr lvl="0" marL="0" indent="0" algn="just">
              <a:buSzTx/>
              <a:buNone/>
              <a:defRPr sz="1800"/>
            </a:pPr>
            <a:endParaRPr sz="2200"/>
          </a:p>
          <a:p>
            <a:pPr lvl="0" marL="0" indent="0" algn="just">
              <a:buSzTx/>
              <a:buNone/>
              <a:defRPr sz="1800"/>
            </a:pPr>
            <a:r>
              <a:rPr sz="2200"/>
              <a:t>Stitch riuscì a fuggire; provò a liberare Lilo, ma non ci riuscì, per cui la bambina rimase prigioniera nella navicella di Gantu. Allora, Stitch convinse Jumba e Pleakley a salvare Lilo e, dopo una vera e propria battaglia spaziale, Stitch riuscì a liberare la sua amica e a sconfiggere Capitan Gantu.</a:t>
            </a:r>
          </a:p>
        </p:txBody>
      </p:sp>
    </p:spTree>
  </p:cSld>
  <p:clrMapOvr>
    <a:masterClrMapping/>
  </p:clrMapOvr>
  <p:transition spd="med" advClick="1"/>
</p:sld>
</file>

<file path=ppt/slides/slide2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0" name="Shape 120"/>
          <p:cNvSpPr/>
          <p:nvPr>
            <p:ph type="body" idx="1"/>
          </p:nvPr>
        </p:nvSpPr>
        <p:spPr>
          <a:xfrm>
            <a:off x="658318" y="524656"/>
            <a:ext cx="10515601" cy="5862169"/>
          </a:xfrm>
          <a:prstGeom prst="rect">
            <a:avLst/>
          </a:prstGeom>
        </p:spPr>
        <p:txBody>
          <a:bodyPr/>
          <a:lstStyle/>
          <a:p>
            <a:pPr lvl="0" marL="0" indent="0">
              <a:buSzTx/>
              <a:buNone/>
              <a:defRPr sz="1800"/>
            </a:pPr>
          </a:p>
          <a:p>
            <a:pPr lvl="0" marL="0" indent="0">
              <a:buSzTx/>
              <a:buNone/>
              <a:defRPr sz="1800"/>
            </a:pPr>
          </a:p>
          <a:p>
            <a:pPr lvl="0" marL="0" indent="0" algn="just">
              <a:buSzTx/>
              <a:buNone/>
              <a:defRPr sz="1800"/>
            </a:pPr>
            <a:r>
              <a:rPr sz="2200"/>
              <a:t>Quando, tornati sulla Terra, un’intera delegazione spaziale arrivò sulla spiaggia per riprendersi Stitch. Il piccolo alieno però disse che ormai quella con Lilo e Nani era la sua famiglia e da quel momento non la lasciò mai più, imparando anche a comportarsi bene.</a:t>
            </a:r>
            <a:endParaRPr sz="2200"/>
          </a:p>
          <a:p>
            <a:pPr lvl="0" marL="0" indent="0" algn="just">
              <a:buSzTx/>
              <a:buNone/>
              <a:defRPr sz="1800"/>
            </a:pPr>
            <a:endParaRPr sz="2200"/>
          </a:p>
          <a:p>
            <a:pPr lvl="0" marL="0" indent="0" algn="just">
              <a:buSzTx/>
              <a:buNone/>
              <a:defRPr sz="1800"/>
            </a:pPr>
            <a:endParaRPr sz="2200"/>
          </a:p>
          <a:p>
            <a:pPr lvl="0" marL="0" indent="0" algn="just">
              <a:buSzTx/>
              <a:buNone/>
              <a:defRPr sz="1800"/>
            </a:pPr>
            <a:endParaRPr sz="2200"/>
          </a:p>
          <a:p>
            <a:pPr lvl="0" marL="0" indent="0" algn="just">
              <a:buSzTx/>
              <a:buNone/>
              <a:defRPr sz="1800"/>
            </a:pPr>
            <a:endParaRPr sz="2200"/>
          </a:p>
          <a:p>
            <a:pPr lvl="0" marL="0" indent="0" algn="just">
              <a:buSzTx/>
              <a:buNone/>
              <a:defRPr sz="1800"/>
            </a:pPr>
            <a:r>
              <a:rPr sz="2200"/>
              <a:t>                                                                                            FINE</a:t>
            </a:r>
          </a:p>
        </p:txBody>
      </p:sp>
      <p:pic>
        <p:nvPicPr>
          <p:cNvPr id="121" name="image14.jpeg"/>
          <p:cNvPicPr/>
          <p:nvPr/>
        </p:nvPicPr>
        <p:blipFill>
          <a:blip r:embed="rId2">
            <a:extLst/>
          </a:blip>
          <a:stretch>
            <a:fillRect/>
          </a:stretch>
        </p:blipFill>
        <p:spPr>
          <a:xfrm>
            <a:off x="3585021" y="3059955"/>
            <a:ext cx="3797303" cy="2133603"/>
          </a:xfrm>
          <a:prstGeom prst="rect">
            <a:avLst/>
          </a:prstGeom>
          <a:ln w="12700">
            <a:miter lim="400000"/>
          </a:ln>
        </p:spPr>
      </p:pic>
    </p:spTree>
  </p:cSld>
  <p:clrMapOvr>
    <a:masterClrMapping/>
  </p:clrMapOvr>
  <p:transition spd="med" advClick="1"/>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55" name="image2.jpeg" descr="Immagine che contiene testo&#10;&#10;Descrizione generata automaticamente"/>
          <p:cNvPicPr/>
          <p:nvPr/>
        </p:nvPicPr>
        <p:blipFill>
          <a:blip r:embed="rId2">
            <a:extLst/>
          </a:blip>
          <a:srcRect l="0" t="10492" r="0" b="25200"/>
          <a:stretch>
            <a:fillRect/>
          </a:stretch>
        </p:blipFill>
        <p:spPr>
          <a:xfrm rot="5400000">
            <a:off x="5600734" y="266662"/>
            <a:ext cx="6857932" cy="6324605"/>
          </a:xfrm>
          <a:prstGeom prst="rect">
            <a:avLst/>
          </a:prstGeom>
          <a:ln w="12700">
            <a:miter lim="400000"/>
          </a:ln>
        </p:spPr>
      </p:pic>
      <p:pic>
        <p:nvPicPr>
          <p:cNvPr id="56" name="image2.png"/>
          <p:cNvPicPr/>
          <p:nvPr/>
        </p:nvPicPr>
        <p:blipFill>
          <a:blip r:embed="rId3">
            <a:extLst/>
          </a:blip>
          <a:stretch>
            <a:fillRect/>
          </a:stretch>
        </p:blipFill>
        <p:spPr>
          <a:xfrm flipH="1">
            <a:off x="0" y="0"/>
            <a:ext cx="12192000" cy="6858000"/>
          </a:xfrm>
          <a:prstGeom prst="rect">
            <a:avLst/>
          </a:prstGeom>
          <a:ln w="12700">
            <a:miter lim="400000"/>
          </a:ln>
        </p:spPr>
      </p:pic>
      <p:sp>
        <p:nvSpPr>
          <p:cNvPr id="57" name="Shape 57"/>
          <p:cNvSpPr/>
          <p:nvPr>
            <p:ph type="body" idx="1"/>
          </p:nvPr>
        </p:nvSpPr>
        <p:spPr>
          <a:xfrm>
            <a:off x="838199" y="1382163"/>
            <a:ext cx="4869184" cy="3047951"/>
          </a:xfrm>
          <a:prstGeom prst="rect">
            <a:avLst/>
          </a:prstGeom>
        </p:spPr>
        <p:txBody>
          <a:bodyPr lIns="0" tIns="0" rIns="0" bIns="0" anchor="b"/>
          <a:lstStyle>
            <a:lvl1pPr marL="0" indent="0">
              <a:buSzTx/>
              <a:buNone/>
              <a:defRPr sz="2200"/>
            </a:lvl1pPr>
          </a:lstStyle>
          <a:p>
            <a:pPr lvl="0">
              <a:defRPr sz="1800"/>
            </a:pPr>
            <a:r>
              <a:rPr sz="2200"/>
              <a:t>Nel frattempo, un mostriciattolo di nome Esperimento 626 scappò da una dimensione parallela, inseguito dagli scienziati Jumba e Peakley, che volevano trovarlo e metterlo fuori combattimento.</a:t>
            </a:r>
          </a:p>
        </p:txBody>
      </p:sp>
    </p:spTree>
  </p:cSld>
  <p:clrMapOvr>
    <a:masterClrMapping/>
  </p:clrMapOvr>
  <p:transition spd="med" advClick="1"/>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9" name="Shape 59"/>
          <p:cNvSpPr/>
          <p:nvPr>
            <p:ph type="body" idx="1"/>
          </p:nvPr>
        </p:nvSpPr>
        <p:spPr>
          <a:xfrm>
            <a:off x="838200" y="225284"/>
            <a:ext cx="10515600" cy="5951682"/>
          </a:xfrm>
          <a:prstGeom prst="rect">
            <a:avLst/>
          </a:prstGeom>
        </p:spPr>
        <p:txBody>
          <a:bodyPr/>
          <a:lstStyle/>
          <a:p>
            <a:pPr lvl="0" marL="0" indent="0">
              <a:buSzTx/>
              <a:buNone/>
              <a:defRPr sz="1800"/>
            </a:pPr>
            <a:endParaRPr sz="2200"/>
          </a:p>
          <a:p>
            <a:pPr lvl="0" marL="0" indent="0">
              <a:buSzTx/>
              <a:buNone/>
              <a:defRPr sz="1800"/>
            </a:pPr>
            <a:endParaRPr sz="2200"/>
          </a:p>
          <a:p>
            <a:pPr lvl="0" marL="0" indent="0">
              <a:buSzTx/>
              <a:buNone/>
              <a:defRPr sz="1800"/>
            </a:pPr>
            <a:r>
              <a:rPr sz="2200"/>
              <a:t>Ad un certo punto, Lilo, dalla sua cameretta, vide una scia luminosa che le sembrò una stella cadente; allora espresse un desiderio, ovvero di trovare un amico.</a:t>
            </a:r>
            <a:endParaRPr sz="2200"/>
          </a:p>
          <a:p>
            <a:pPr lvl="0" marL="0" indent="0">
              <a:buSzTx/>
              <a:buNone/>
              <a:defRPr sz="1800"/>
            </a:pPr>
            <a:r>
              <a:rPr sz="2200"/>
              <a:t>In realtà, la scia luminosa non era una stella cadente, bensì la navicella spaziale di Esperimento 626, in atterraggio sulla Terra. Il piccolo alieno dentro la navicella, però, una volta atterrato, venne investito da un camion e fu portato in un rifugio per animali.</a:t>
            </a:r>
          </a:p>
        </p:txBody>
      </p:sp>
      <p:pic>
        <p:nvPicPr>
          <p:cNvPr id="60" name="image3.jpeg"/>
          <p:cNvPicPr/>
          <p:nvPr/>
        </p:nvPicPr>
        <p:blipFill>
          <a:blip r:embed="rId2">
            <a:extLst/>
          </a:blip>
          <a:stretch>
            <a:fillRect/>
          </a:stretch>
        </p:blipFill>
        <p:spPr>
          <a:xfrm>
            <a:off x="5795355" y="3428396"/>
            <a:ext cx="5178710" cy="2934604"/>
          </a:xfrm>
          <a:prstGeom prst="rect">
            <a:avLst/>
          </a:prstGeom>
          <a:ln w="12700">
            <a:miter lim="400000"/>
          </a:ln>
        </p:spPr>
      </p:pic>
    </p:spTree>
  </p:cSld>
  <p:clrMapOvr>
    <a:masterClrMapping/>
  </p:clrMapOvr>
  <p:transition spd="med" advClick="1"/>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2" name="Shape 62"/>
          <p:cNvSpPr/>
          <p:nvPr>
            <p:ph type="body" idx="1"/>
          </p:nvPr>
        </p:nvSpPr>
        <p:spPr>
          <a:xfrm>
            <a:off x="838200" y="212032"/>
            <a:ext cx="10515600" cy="5964934"/>
          </a:xfrm>
          <a:prstGeom prst="rect">
            <a:avLst/>
          </a:prstGeom>
        </p:spPr>
        <p:txBody>
          <a:bodyPr/>
          <a:lstStyle/>
          <a:p>
            <a:pPr lvl="0" marL="0" indent="0">
              <a:buSzTx/>
              <a:buNone/>
              <a:defRPr sz="1800"/>
            </a:pPr>
          </a:p>
          <a:p>
            <a:pPr lvl="0" marL="0" indent="0">
              <a:buSzTx/>
              <a:buNone/>
              <a:defRPr sz="1800"/>
            </a:pPr>
          </a:p>
          <a:p>
            <a:pPr lvl="0" marL="0" indent="0">
              <a:buSzTx/>
              <a:buNone/>
              <a:defRPr sz="1800"/>
            </a:pPr>
            <a:r>
              <a:rPr sz="2000"/>
              <a:t>Nel mentre, Nani portò sua sorella Lilo proprio in quel rifugio per trovare un animaletto che le potesse far compagnia e la bambina scelse proprio Esperimento 626, non accorgendosi che fosse un alieno e…lo chiamò Stitch! </a:t>
            </a:r>
            <a:endParaRPr sz="2000"/>
          </a:p>
          <a:p>
            <a:pPr lvl="0" marL="0" indent="0">
              <a:buSzTx/>
              <a:buNone/>
              <a:defRPr sz="1800"/>
            </a:pPr>
            <a:r>
              <a:rPr sz="2000"/>
              <a:t>Il mostriciattolo era maleducato e movimentato, perciò combinava un sacco di guai!</a:t>
            </a:r>
          </a:p>
        </p:txBody>
      </p:sp>
      <p:pic>
        <p:nvPicPr>
          <p:cNvPr id="63" name="image4.jpeg"/>
          <p:cNvPicPr/>
          <p:nvPr/>
        </p:nvPicPr>
        <p:blipFill>
          <a:blip r:embed="rId2">
            <a:extLst/>
          </a:blip>
          <a:stretch>
            <a:fillRect/>
          </a:stretch>
        </p:blipFill>
        <p:spPr>
          <a:xfrm>
            <a:off x="6456660" y="2593775"/>
            <a:ext cx="3511875" cy="3511876"/>
          </a:xfrm>
          <a:prstGeom prst="rect">
            <a:avLst/>
          </a:prstGeom>
          <a:ln w="12700">
            <a:miter lim="400000"/>
          </a:ln>
        </p:spPr>
      </p:pic>
    </p:spTree>
  </p:cSld>
  <p:clrMapOvr>
    <a:masterClrMapping/>
  </p:clrMapOvr>
  <p:transition spd="med" advClick="1"/>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5" name="Shape 65"/>
          <p:cNvSpPr/>
          <p:nvPr>
            <p:ph type="body" idx="1"/>
          </p:nvPr>
        </p:nvSpPr>
        <p:spPr>
          <a:xfrm>
            <a:off x="838200" y="424067"/>
            <a:ext cx="10515600" cy="5752898"/>
          </a:xfrm>
          <a:prstGeom prst="rect">
            <a:avLst/>
          </a:prstGeom>
        </p:spPr>
        <p:txBody>
          <a:bodyPr/>
          <a:lstStyle/>
          <a:p>
            <a:pPr lvl="0" marL="0" indent="0">
              <a:buSzTx/>
              <a:buNone/>
              <a:defRPr sz="1800"/>
            </a:pPr>
            <a:endParaRPr sz="2200"/>
          </a:p>
          <a:p>
            <a:pPr lvl="0" marL="0" indent="0" algn="just">
              <a:buSzTx/>
              <a:buNone/>
              <a:defRPr sz="1800"/>
            </a:pPr>
            <a:endParaRPr sz="2200"/>
          </a:p>
          <a:p>
            <a:pPr lvl="0" marL="0" indent="0" algn="just">
              <a:buSzTx/>
              <a:buNone/>
              <a:defRPr sz="1800"/>
            </a:pPr>
            <a:r>
              <a:rPr sz="2200"/>
              <a:t>Lilo, per far rendere conto a Stitch del suo comportamento eccessivamente vivace, disegnò l’immagine di quel mostriciattolo simile a un cane su un foglio, colorandola di rosso fino a metà testa; poi, disse al cucciolo che la parte colorata in rosso era il livello della sua maleducazione e che avrebbero dovuto abbassarlo insieme.</a:t>
            </a:r>
          </a:p>
        </p:txBody>
      </p:sp>
      <p:pic>
        <p:nvPicPr>
          <p:cNvPr id="66" name="image5.jpeg"/>
          <p:cNvPicPr/>
          <p:nvPr/>
        </p:nvPicPr>
        <p:blipFill>
          <a:blip r:embed="rId2">
            <a:extLst/>
          </a:blip>
          <a:stretch>
            <a:fillRect/>
          </a:stretch>
        </p:blipFill>
        <p:spPr>
          <a:xfrm>
            <a:off x="5651896" y="2553146"/>
            <a:ext cx="3585246" cy="3585246"/>
          </a:xfrm>
          <a:prstGeom prst="rect">
            <a:avLst/>
          </a:prstGeom>
          <a:ln w="12700">
            <a:miter lim="400000"/>
          </a:ln>
        </p:spPr>
      </p:pic>
    </p:spTree>
  </p:cSld>
  <p:clrMapOvr>
    <a:masterClrMapping/>
  </p:clrMapOvr>
  <p:transition spd="med" advClick="1"/>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8" name="Shape 68"/>
          <p:cNvSpPr/>
          <p:nvPr>
            <p:ph type="body" idx="1"/>
          </p:nvPr>
        </p:nvSpPr>
        <p:spPr>
          <a:xfrm>
            <a:off x="838200" y="424067"/>
            <a:ext cx="10515600" cy="5752898"/>
          </a:xfrm>
          <a:prstGeom prst="rect">
            <a:avLst/>
          </a:prstGeom>
        </p:spPr>
        <p:txBody>
          <a:bodyPr/>
          <a:lstStyle/>
          <a:p>
            <a:pPr lvl="0" marL="0" indent="0">
              <a:buSzTx/>
              <a:buNone/>
              <a:defRPr sz="1800"/>
            </a:pPr>
            <a:endParaRPr sz="2200"/>
          </a:p>
          <a:p>
            <a:pPr lvl="0" marL="0" indent="0">
              <a:buSzTx/>
              <a:buNone/>
              <a:defRPr sz="1800"/>
            </a:pPr>
            <a:endParaRPr sz="2200"/>
          </a:p>
          <a:p>
            <a:pPr lvl="0" marL="0" indent="0">
              <a:buSzTx/>
              <a:buNone/>
              <a:defRPr sz="1800"/>
            </a:pPr>
            <a:r>
              <a:rPr sz="2200"/>
              <a:t>Nonostante tutto, Stitch continuò a combinare guai sia sul posto di lavoro di sua sorella Nani, che lavorava come cameriera, sia in casa: per un attimo, Lilo pensò di riportarlo al rifugio di animali dove lo aveva preso. </a:t>
            </a:r>
            <a:endParaRPr sz="2200"/>
          </a:p>
          <a:p>
            <a:pPr lvl="0" marL="0" indent="0">
              <a:buSzTx/>
              <a:buNone/>
              <a:defRPr sz="1800"/>
            </a:pPr>
            <a:endParaRPr sz="2200"/>
          </a:p>
          <a:p>
            <a:pPr lvl="0" marL="0" indent="0">
              <a:buSzTx/>
              <a:buNone/>
              <a:defRPr sz="1800"/>
            </a:pPr>
            <a:r>
              <a:rPr sz="2200"/>
              <a:t>Nani, a causa della vivacità di quell’esserino, fu addirittura licenziata e rimandata a casa: aveva perso il suo lavoro da cameriera!</a:t>
            </a:r>
          </a:p>
        </p:txBody>
      </p:sp>
    </p:spTree>
  </p:cSld>
  <p:clrMapOvr>
    <a:masterClrMapping/>
  </p:clrMapOvr>
  <p:transition spd="med" advClick="1"/>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0" name="Shape 70"/>
          <p:cNvSpPr/>
          <p:nvPr/>
        </p:nvSpPr>
        <p:spPr>
          <a:xfrm>
            <a:off x="5920430" y="0"/>
            <a:ext cx="6271571" cy="6858000"/>
          </a:xfrm>
          <a:prstGeom prst="rect">
            <a:avLst/>
          </a:prstGeom>
          <a:gradFill>
            <a:gsLst>
              <a:gs pos="0">
                <a:srgbClr val="ED7D31"/>
              </a:gs>
              <a:gs pos="25000">
                <a:srgbClr val="ED7D31"/>
              </a:gs>
              <a:gs pos="94000">
                <a:srgbClr val="4472C4"/>
              </a:gs>
              <a:gs pos="100000">
                <a:srgbClr val="4472C4"/>
              </a:gs>
            </a:gsLst>
            <a:lin ang="4200000"/>
          </a:gradFill>
          <a:ln w="12700">
            <a:miter lim="400000"/>
          </a:ln>
        </p:spPr>
        <p:txBody>
          <a:bodyPr lIns="0" tIns="0" rIns="0" bIns="0" anchor="ctr"/>
          <a:lstStyle/>
          <a:p>
            <a:pPr lvl="0" algn="ctr">
              <a:defRPr>
                <a:solidFill>
                  <a:srgbClr val="FFFFFF"/>
                </a:solidFill>
                <a:latin typeface="Calibri"/>
                <a:ea typeface="Calibri"/>
                <a:cs typeface="Calibri"/>
                <a:sym typeface="Calibri"/>
              </a:defRPr>
            </a:pPr>
          </a:p>
        </p:txBody>
      </p:sp>
      <p:pic>
        <p:nvPicPr>
          <p:cNvPr id="71" name="image2.png"/>
          <p:cNvPicPr/>
          <p:nvPr/>
        </p:nvPicPr>
        <p:blipFill>
          <a:blip r:embed="rId2">
            <a:extLst/>
          </a:blip>
          <a:stretch>
            <a:fillRect/>
          </a:stretch>
        </p:blipFill>
        <p:spPr>
          <a:xfrm flipH="1">
            <a:off x="0" y="0"/>
            <a:ext cx="12192000" cy="6858000"/>
          </a:xfrm>
          <a:prstGeom prst="rect">
            <a:avLst/>
          </a:prstGeom>
          <a:ln w="12700">
            <a:miter lim="400000"/>
          </a:ln>
        </p:spPr>
      </p:pic>
      <p:sp>
        <p:nvSpPr>
          <p:cNvPr id="72" name="Shape 72"/>
          <p:cNvSpPr/>
          <p:nvPr>
            <p:ph type="body" idx="1"/>
          </p:nvPr>
        </p:nvSpPr>
        <p:spPr>
          <a:xfrm>
            <a:off x="868494" y="1534584"/>
            <a:ext cx="4706808" cy="3788832"/>
          </a:xfrm>
          <a:prstGeom prst="rect">
            <a:avLst/>
          </a:prstGeom>
        </p:spPr>
        <p:txBody>
          <a:bodyPr lIns="0" tIns="0" rIns="0" bIns="0" anchor="ctr"/>
          <a:lstStyle>
            <a:lvl1pPr marL="0" indent="0">
              <a:buSzTx/>
              <a:buNone/>
              <a:defRPr sz="2200"/>
            </a:lvl1pPr>
          </a:lstStyle>
          <a:p>
            <a:pPr lvl="0">
              <a:defRPr sz="1800"/>
            </a:pPr>
            <a:r>
              <a:rPr sz="2200"/>
              <a:t>Però Lilo si era già affezionata a Stitch e, nonostante fosse un  combinaguai, non voleva perderlo.</a:t>
            </a:r>
          </a:p>
        </p:txBody>
      </p:sp>
      <p:sp>
        <p:nvSpPr>
          <p:cNvPr id="73" name="Shape 73"/>
          <p:cNvSpPr/>
          <p:nvPr/>
        </p:nvSpPr>
        <p:spPr>
          <a:xfrm flipH="1">
            <a:off x="6713912" y="590634"/>
            <a:ext cx="5478090" cy="627684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8588" y="0"/>
                </a:moveTo>
                <a:cubicBezTo>
                  <a:pt x="15775" y="0"/>
                  <a:pt x="21600" y="5084"/>
                  <a:pt x="21600" y="11356"/>
                </a:cubicBezTo>
                <a:cubicBezTo>
                  <a:pt x="21600" y="15668"/>
                  <a:pt x="18847" y="19418"/>
                  <a:pt x="14791" y="21341"/>
                </a:cubicBezTo>
                <a:lnTo>
                  <a:pt x="14174" y="21600"/>
                </a:lnTo>
                <a:lnTo>
                  <a:pt x="3002" y="21600"/>
                </a:lnTo>
                <a:lnTo>
                  <a:pt x="2386" y="21341"/>
                </a:lnTo>
                <a:cubicBezTo>
                  <a:pt x="1649" y="20991"/>
                  <a:pt x="954" y="20581"/>
                  <a:pt x="312" y="20118"/>
                </a:cubicBezTo>
                <a:lnTo>
                  <a:pt x="0" y="19871"/>
                </a:lnTo>
                <a:lnTo>
                  <a:pt x="0" y="2840"/>
                </a:lnTo>
                <a:lnTo>
                  <a:pt x="312" y="2593"/>
                </a:lnTo>
                <a:cubicBezTo>
                  <a:pt x="2561" y="973"/>
                  <a:pt x="5445" y="0"/>
                  <a:pt x="8588" y="0"/>
                </a:cubicBezTo>
                <a:close/>
              </a:path>
            </a:pathLst>
          </a:custGeom>
          <a:solidFill>
            <a:srgbClr val="FFFFFF"/>
          </a:solidFill>
          <a:ln w="12700">
            <a:solidFill>
              <a:srgbClr val="99787B"/>
            </a:solidFill>
            <a:miter/>
          </a:ln>
        </p:spPr>
        <p:txBody>
          <a:bodyPr lIns="0" tIns="0" rIns="0" bIns="0" anchor="ctr"/>
          <a:lstStyle/>
          <a:p>
            <a:pPr lvl="0" algn="ctr">
              <a:defRPr>
                <a:solidFill>
                  <a:srgbClr val="FFFFFF"/>
                </a:solidFill>
                <a:latin typeface="Calibri"/>
                <a:ea typeface="Calibri"/>
                <a:cs typeface="Calibri"/>
                <a:sym typeface="Calibri"/>
              </a:defRPr>
            </a:pPr>
          </a:p>
        </p:txBody>
      </p:sp>
      <p:pic>
        <p:nvPicPr>
          <p:cNvPr id="74" name="image6.jpeg" descr="Immagine che contiene testo, bambola&#10;&#10;Descrizione generata automaticamente"/>
          <p:cNvPicPr/>
          <p:nvPr/>
        </p:nvPicPr>
        <p:blipFill>
          <a:blip r:embed="rId3">
            <a:extLst/>
          </a:blip>
          <a:srcRect l="0" t="0" r="3909" b="2"/>
          <a:stretch>
            <a:fillRect/>
          </a:stretch>
        </p:blipFill>
        <p:spPr>
          <a:xfrm>
            <a:off x="6893317" y="770034"/>
            <a:ext cx="5298687" cy="6097443"/>
          </a:xfrm>
          <a:prstGeom prst="rect">
            <a:avLst/>
          </a:prstGeom>
          <a:ln w="12700">
            <a:miter lim="400000"/>
          </a:ln>
        </p:spPr>
      </p:pic>
    </p:spTree>
  </p:cSld>
  <p:clrMapOvr>
    <a:masterClrMapping/>
  </p:clrMapOvr>
  <p:transition spd="med" advClick="1"/>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6" name="Shape 76"/>
          <p:cNvSpPr/>
          <p:nvPr>
            <p:ph type="body" idx="1"/>
          </p:nvPr>
        </p:nvSpPr>
        <p:spPr>
          <a:xfrm>
            <a:off x="838200" y="503581"/>
            <a:ext cx="10515600" cy="5673385"/>
          </a:xfrm>
          <a:prstGeom prst="rect">
            <a:avLst/>
          </a:prstGeom>
        </p:spPr>
        <p:txBody>
          <a:bodyPr/>
          <a:lstStyle/>
          <a:p>
            <a:pPr lvl="0" marL="0" indent="0">
              <a:buSzTx/>
              <a:buNone/>
              <a:defRPr sz="1800"/>
            </a:pPr>
          </a:p>
          <a:p>
            <a:pPr lvl="0" marL="0" indent="0">
              <a:buSzTx/>
              <a:buNone/>
              <a:defRPr sz="1800"/>
            </a:pPr>
            <a:r>
              <a:rPr sz="2200"/>
              <a:t>Una sera, Stitch si arrampicò sul letto di Lilo e sotto il suo cuscino trovò una foto della famiglia. Quella foto era l’ unico ricordo che le era rimasto di suo padre e di sua madre. </a:t>
            </a:r>
            <a:endParaRPr sz="2200"/>
          </a:p>
          <a:p>
            <a:pPr lvl="0" marL="0" indent="0">
              <a:buSzTx/>
              <a:buNone/>
              <a:defRPr sz="1800"/>
            </a:pPr>
            <a:r>
              <a:rPr sz="2200"/>
              <a:t>Per fortuna non la strappò, ma mise a soqquadro tutta la stanza di Lilo e, di notte, la svegliò.</a:t>
            </a:r>
          </a:p>
        </p:txBody>
      </p:sp>
      <p:pic>
        <p:nvPicPr>
          <p:cNvPr id="77" name="media1.gif"/>
          <p:cNvPicPr/>
          <p:nvPr>
            <a:videoFile r:link="rId2"/>
            <p:extLst>
              <p:ext uri="{DAA4B4D4-6D71-4841-9C94-3DE7FCFB9230}">
                <p14:media xmlns:p14="http://schemas.microsoft.com/office/powerpoint/2010/main" r:embed="rId3"/>
              </p:ext>
            </p:extLst>
          </p:nvPr>
        </p:nvPicPr>
        <p:blipFill>
          <a:blip r:embed="rId4">
            <a:extLst/>
          </a:blip>
          <a:stretch>
            <a:fillRect/>
          </a:stretch>
        </p:blipFill>
        <p:spPr>
          <a:xfrm>
            <a:off x="4346280" y="2868910"/>
            <a:ext cx="5146079" cy="3087648"/>
          </a:xfrm>
          <a:prstGeom prst="rect">
            <a:avLst/>
          </a:prstGeom>
        </p:spPr>
      </p:pic>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mediacall" presetSubtype="0" presetID="1" grpId="1" fill="hold">
                                  <p:stCondLst>
                                    <p:cond delay="0"/>
                                  </p:stCondLst>
                                  <p:childTnLst>
                                    <p:cmd type="call" cmd="playFrom(0.0)">
                                      <p:cBhvr>
                                        <p:cTn id="6" dur="0" fill="hold"/>
                                        <p:tgtEl>
                                          <p:spTgt spid="77"/>
                                        </p:tgtEl>
                                      </p:cBhvr>
                                    </p:cmd>
                                  </p:childTnLst>
                                </p:cTn>
                              </p:par>
                            </p:childTnLst>
                          </p:cTn>
                        </p:par>
                      </p:childTnLst>
                    </p:cTn>
                  </p:par>
                </p:childTnLst>
              </p:cTn>
              <p:prevCondLst>
                <p:cond evt="onPrev">
                  <p:tgtEl>
                    <p:sldTgt/>
                  </p:tgtEl>
                </p:cond>
              </p:prevCondLst>
              <p:nextCondLst>
                <p:cond evt="onNext">
                  <p:tgtEl>
                    <p:sldTgt/>
                  </p:tgtEl>
                </p:cond>
              </p:nextCondLst>
            </p:seq>
            <p:video fullScrn="0">
              <p:cMediaNode mute="0" showWhenStopped="1" numSld="1" vol="100000">
                <p:cTn id="7" fill="hold" display="0">
                  <p:stCondLst>
                    <p:cond delay="indefinite"/>
                  </p:stCondLst>
                </p:cTn>
                <p:tgtEl>
                  <p:spTgt spid="77"/>
                </p:tgtEl>
              </p:cMediaNode>
            </p:video>
          </p:childTnLst>
        </p:cTn>
      </p:par>
    </p:tnLst>
  </p:timing>
</p:sld>
</file>

<file path=ppt/theme/theme1.xml><?xml version="1.0" encoding="utf-8"?>
<a:theme xmlns:a="http://schemas.openxmlformats.org/drawingml/2006/main" xmlns:r="http://schemas.openxmlformats.org/officeDocument/2006/relationships" name="Default">
  <a:themeElements>
    <a:clrScheme name="Default">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Default">
      <a:majorFont>
        <a:latin typeface="Helvetica"/>
        <a:ea typeface="Helvetica"/>
        <a:cs typeface="Helvetica"/>
      </a:majorFont>
      <a:minorFont>
        <a:latin typeface="Helvetica Neue"/>
        <a:ea typeface="Helvetica Neue"/>
        <a:cs typeface="Helvetica Neue"/>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4472C4"/>
          </a:solidFill>
          <a:prstDash val="solid"/>
          <a:bevel/>
        </a:ln>
        <a:effectLst/>
      </a:spPr>
      <a:bodyPr rot="0" spcFirstLastPara="1" vertOverflow="overflow" horzOverflow="overflow" vert="horz" wrap="square" lIns="45718" tIns="45718" rIns="45718" bIns="45718" numCol="1" spcCol="38100" rtlCol="0" anchor="ctr"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4472C4"/>
          </a:solidFill>
          <a:prstDash val="solid"/>
          <a:bevel/>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45718" tIns="45718" rIns="45718" bIns="45718" numCol="1" spcCol="38100" rtlCol="0" anchor="t"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Default">
  <a:themeElements>
    <a:clrScheme name="Default">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Default">
      <a:majorFont>
        <a:latin typeface="Helvetica"/>
        <a:ea typeface="Helvetica"/>
        <a:cs typeface="Helvetica"/>
      </a:majorFont>
      <a:minorFont>
        <a:latin typeface="Helvetica Neue"/>
        <a:ea typeface="Helvetica Neue"/>
        <a:cs typeface="Helvetica Neue"/>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4472C4"/>
          </a:solidFill>
          <a:prstDash val="solid"/>
          <a:bevel/>
        </a:ln>
        <a:effectLst/>
      </a:spPr>
      <a:bodyPr rot="0" spcFirstLastPara="1" vertOverflow="overflow" horzOverflow="overflow" vert="horz" wrap="square" lIns="45718" tIns="45718" rIns="45718" bIns="45718" numCol="1" spcCol="38100" rtlCol="0" anchor="ctr"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4472C4"/>
          </a:solidFill>
          <a:prstDash val="solid"/>
          <a:bevel/>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45718" tIns="45718" rIns="45718" bIns="45718" numCol="1" spcCol="38100" rtlCol="0" anchor="t"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